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18" r:id="rId4"/>
    <p:sldId id="319" r:id="rId5"/>
    <p:sldId id="267" r:id="rId6"/>
    <p:sldId id="268" r:id="rId7"/>
    <p:sldId id="265" r:id="rId8"/>
    <p:sldId id="289" r:id="rId9"/>
    <p:sldId id="320" r:id="rId10"/>
    <p:sldId id="327" r:id="rId11"/>
    <p:sldId id="335" r:id="rId12"/>
    <p:sldId id="259" r:id="rId13"/>
    <p:sldId id="261" r:id="rId14"/>
    <p:sldId id="262" r:id="rId15"/>
    <p:sldId id="324" r:id="rId16"/>
    <p:sldId id="325" r:id="rId17"/>
    <p:sldId id="312" r:id="rId18"/>
    <p:sldId id="32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e haimson" initials="lh" lastIdx="1" clrIdx="0">
    <p:extLst>
      <p:ext uri="{19B8F6BF-5375-455C-9EA6-DF929625EA0E}">
        <p15:presenceInfo xmlns:p15="http://schemas.microsoft.com/office/powerpoint/2012/main" userId="10446233a4725461" providerId="Windows Live"/>
      </p:ext>
    </p:extLst>
  </p:cmAuthor>
  <p:cmAuthor id="2" name="Emily Carrazana" initials="EC" lastIdx="1" clrIdx="1">
    <p:extLst>
      <p:ext uri="{19B8F6BF-5375-455C-9EA6-DF929625EA0E}">
        <p15:presenceInfo xmlns:p15="http://schemas.microsoft.com/office/powerpoint/2012/main" userId="4ed1fd93670073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eonie\Dropbox\Class%20Size%20Matters%20Team%20Folder\Data%20and%20Reports\Class%20Size%20Data\2006-2019%20citywide%20&amp;%20district%20class%20size%20trends_mast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2019-20\Nov%202019%20distrib%20class%20siz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ie\Dropbox\Class%20Size%20Matters%20Team%20Folder\Data%20and%20Reports\Class%20Size%20Data\Nov%202019%20distrib%20class%20siz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least 29,133 – 67,648* students were in classes over UFT limits as of Oct. 31, 2019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1733213035870516"/>
          <c:y val="1.282051282051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462469920895934E-2"/>
          <c:y val="0.22707497935211782"/>
          <c:w val="0.89811869703462111"/>
          <c:h val="0.53562496756279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'UFT limits update'!$J$32:$J$38</c:f>
              <c:strCache>
                <c:ptCount val="7"/>
                <c:pt idx="0">
                  <c:v>K</c:v>
                </c:pt>
                <c:pt idx="1">
                  <c:v>1st-3rd</c:v>
                </c:pt>
                <c:pt idx="2">
                  <c:v>4th-8th</c:v>
                </c:pt>
                <c:pt idx="3">
                  <c:v>HS ELA</c:v>
                </c:pt>
                <c:pt idx="4">
                  <c:v>HS Math</c:v>
                </c:pt>
                <c:pt idx="5">
                  <c:v>HS Science</c:v>
                </c:pt>
                <c:pt idx="6">
                  <c:v>HS Soc. Studies</c:v>
                </c:pt>
              </c:strCache>
            </c:strRef>
          </c:cat>
          <c:val>
            <c:numRef>
              <c:f>'UFT limits update'!$K$32:$K$38</c:f>
              <c:numCache>
                <c:formatCode>General</c:formatCode>
                <c:ptCount val="7"/>
                <c:pt idx="0">
                  <c:v>3293</c:v>
                </c:pt>
                <c:pt idx="1">
                  <c:v>1562</c:v>
                </c:pt>
                <c:pt idx="2">
                  <c:v>4344</c:v>
                </c:pt>
                <c:pt idx="3">
                  <c:v>5876</c:v>
                </c:pt>
                <c:pt idx="4">
                  <c:v>4222</c:v>
                </c:pt>
                <c:pt idx="5">
                  <c:v>3405</c:v>
                </c:pt>
                <c:pt idx="6">
                  <c:v>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A-422C-9013-864D6137B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6043576"/>
        <c:axId val="326043968"/>
      </c:barChart>
      <c:catAx>
        <c:axId val="32604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043968"/>
        <c:crosses val="autoZero"/>
        <c:auto val="1"/>
        <c:lblAlgn val="ctr"/>
        <c:lblOffset val="100"/>
        <c:noMultiLvlLbl val="0"/>
      </c:catAx>
      <c:valAx>
        <c:axId val="32604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604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latin typeface="+mj-lt"/>
              </a:rPr>
              <a:t>Average K-3</a:t>
            </a:r>
            <a:r>
              <a:rPr lang="en-US" sz="3200" b="0" baseline="30000" dirty="0">
                <a:latin typeface="+mj-lt"/>
              </a:rPr>
              <a:t>rd</a:t>
            </a:r>
            <a:r>
              <a:rPr lang="en-US" sz="3200" b="0" dirty="0">
                <a:latin typeface="+mj-lt"/>
              </a:rPr>
              <a:t> Class Size Citywide &amp; D1</a:t>
            </a:r>
          </a:p>
          <a:p>
            <a:pPr>
              <a:defRPr sz="2400"/>
            </a:pPr>
            <a:r>
              <a:rPr lang="en-US" sz="2400" b="1" i="1" dirty="0">
                <a:latin typeface="+mj-lt"/>
              </a:rPr>
              <a:t>Citywide have increased 13.3% since 2006</a:t>
            </a:r>
          </a:p>
          <a:p>
            <a:pPr>
              <a:defRPr sz="2400"/>
            </a:pPr>
            <a:r>
              <a:rPr lang="en-US" sz="2400" b="0" i="1" dirty="0">
                <a:latin typeface="+mj-lt"/>
              </a:rPr>
              <a:t>D1 have increased 24.4% sine 2006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689814814814818E-2"/>
                  <c:y val="3.3669072615922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17-4330-83D2-8513BE0D0317}"/>
                </c:ext>
              </c:extLst>
            </c:dLbl>
            <c:dLbl>
              <c:idx val="4"/>
              <c:layout>
                <c:manualLayout>
                  <c:x val="-2.9182098765432155E-2"/>
                  <c:y val="-1.7256853310003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17-4330-83D2-8513BE0D0317}"/>
                </c:ext>
              </c:extLst>
            </c:dLbl>
            <c:dLbl>
              <c:idx val="11"/>
              <c:layout>
                <c:manualLayout>
                  <c:x val="-3.5354938271604935E-2"/>
                  <c:y val="3.598388743073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17-4330-83D2-8513BE0D0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'D1'!$B$6:$O$7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 formatCode="0.0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17-4330-83D2-8513BE0D0317}"/>
            </c:ext>
          </c:extLst>
        </c:ser>
        <c:ser>
          <c:idx val="1"/>
          <c:order val="1"/>
          <c:tx>
            <c:strRef>
              <c:f>'D1'!$A$9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'D1'!$B$6:$O$7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 formatCode="0.0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17-4330-83D2-8513BE0D0317}"/>
            </c:ext>
          </c:extLst>
        </c:ser>
        <c:ser>
          <c:idx val="2"/>
          <c:order val="2"/>
          <c:tx>
            <c:strRef>
              <c:f>'D1'!$A$10</c:f>
              <c:strCache>
                <c:ptCount val="1"/>
                <c:pt idx="0">
                  <c:v>D1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898148148148152E-2"/>
                  <c:y val="-3.809018664333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17-4330-83D2-8513BE0D0317}"/>
                </c:ext>
              </c:extLst>
            </c:dLbl>
            <c:dLbl>
              <c:idx val="5"/>
              <c:layout>
                <c:manualLayout>
                  <c:x val="-2.9182098765432155E-2"/>
                  <c:y val="4.06135170603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17-4330-83D2-8513BE0D0317}"/>
                </c:ext>
              </c:extLst>
            </c:dLbl>
            <c:dLbl>
              <c:idx val="11"/>
              <c:layout>
                <c:manualLayout>
                  <c:x val="-3.5354938271604935E-2"/>
                  <c:y val="-4.0405001458151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17-4330-83D2-8513BE0D0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'D1'!$B$6:$O$7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'D1'!$B$10:$O$10</c:f>
              <c:numCache>
                <c:formatCode>General</c:formatCode>
                <c:ptCount val="14"/>
                <c:pt idx="0">
                  <c:v>17.2</c:v>
                </c:pt>
                <c:pt idx="1">
                  <c:v>18.7</c:v>
                </c:pt>
                <c:pt idx="2">
                  <c:v>19.2</c:v>
                </c:pt>
                <c:pt idx="3">
                  <c:v>19.3</c:v>
                </c:pt>
                <c:pt idx="4">
                  <c:v>19.600000000000001</c:v>
                </c:pt>
                <c:pt idx="5">
                  <c:v>21.1</c:v>
                </c:pt>
                <c:pt idx="6">
                  <c:v>21</c:v>
                </c:pt>
                <c:pt idx="7" formatCode="0.0">
                  <c:v>21.63</c:v>
                </c:pt>
                <c:pt idx="8" formatCode="0.0">
                  <c:v>21.398648648648649</c:v>
                </c:pt>
                <c:pt idx="9">
                  <c:v>21.5</c:v>
                </c:pt>
                <c:pt idx="10" formatCode="0.0">
                  <c:v>20.863013698630137</c:v>
                </c:pt>
                <c:pt idx="11" formatCode="0.0">
                  <c:v>20.100000000000001</c:v>
                </c:pt>
                <c:pt idx="12" formatCode="0.0">
                  <c:v>21.3</c:v>
                </c:pt>
                <c:pt idx="13" formatCode="0.0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F17-4330-83D2-8513BE0D031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8009120"/>
        <c:axId val="278009512"/>
      </c:lineChart>
      <c:catAx>
        <c:axId val="2780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09512"/>
        <c:crosses val="autoZero"/>
        <c:auto val="1"/>
        <c:lblAlgn val="ctr"/>
        <c:lblOffset val="100"/>
        <c:noMultiLvlLbl val="0"/>
      </c:catAx>
      <c:valAx>
        <c:axId val="278009512"/>
        <c:scaling>
          <c:orientation val="minMax"/>
          <c:max val="26"/>
          <c:min val="17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latin typeface="+mj-lt"/>
              </a:rPr>
              <a:t>Average 4</a:t>
            </a:r>
            <a:r>
              <a:rPr lang="en-US" sz="3200" b="0" baseline="30000" dirty="0">
                <a:latin typeface="+mj-lt"/>
              </a:rPr>
              <a:t>th</a:t>
            </a:r>
            <a:r>
              <a:rPr lang="en-US" sz="3200" b="0" dirty="0">
                <a:latin typeface="+mj-lt"/>
              </a:rPr>
              <a:t>-8</a:t>
            </a:r>
            <a:r>
              <a:rPr lang="en-US" sz="3200" b="0" baseline="30000" dirty="0">
                <a:latin typeface="+mj-lt"/>
              </a:rPr>
              <a:t>th</a:t>
            </a:r>
            <a:r>
              <a:rPr lang="en-US" sz="3200" b="0" dirty="0">
                <a:latin typeface="+mj-lt"/>
              </a:rPr>
              <a:t> Class Size Citywide &amp; D1</a:t>
            </a:r>
          </a:p>
          <a:p>
            <a:pPr>
              <a:defRPr sz="2400"/>
            </a:pPr>
            <a:r>
              <a:rPr lang="en-US" b="1" i="1" dirty="0">
                <a:latin typeface="+mj-lt"/>
              </a:rPr>
              <a:t>Citywide have increased 3.5% since 2006</a:t>
            </a:r>
          </a:p>
          <a:p>
            <a:pPr>
              <a:defRPr sz="2400"/>
            </a:pPr>
            <a:r>
              <a:rPr lang="en-US" b="0" i="1" dirty="0">
                <a:latin typeface="+mj-lt"/>
              </a:rPr>
              <a:t>D1 have increased 8.5% since 2006</a:t>
            </a:r>
          </a:p>
        </c:rich>
      </c:tx>
      <c:layout>
        <c:manualLayout>
          <c:xMode val="edge"/>
          <c:yMode val="edge"/>
          <c:x val="0.20607459854425914"/>
          <c:y val="1.6041982035163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0725308641975365E-2"/>
                  <c:y val="-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8D-4FA9-BFBE-076AE0895887}"/>
                </c:ext>
              </c:extLst>
            </c:dLbl>
            <c:dLbl>
              <c:idx val="6"/>
              <c:layout>
                <c:manualLayout>
                  <c:x val="-2.91820987654321E-2"/>
                  <c:y val="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8D-4FA9-BFBE-076AE0895887}"/>
                </c:ext>
              </c:extLst>
            </c:dLbl>
            <c:dLbl>
              <c:idx val="7"/>
              <c:layout>
                <c:manualLayout>
                  <c:x val="-3.6898148148148263E-2"/>
                  <c:y val="-1.4942038495188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8D-4FA9-BFBE-076AE0895887}"/>
                </c:ext>
              </c:extLst>
            </c:dLbl>
            <c:dLbl>
              <c:idx val="8"/>
              <c:layout>
                <c:manualLayout>
                  <c:x val="-3.5354938271605053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D-4FA9-BFBE-076AE0895887}"/>
                </c:ext>
              </c:extLst>
            </c:dLbl>
            <c:dLbl>
              <c:idx val="9"/>
              <c:layout>
                <c:manualLayout>
                  <c:x val="-3.3811728395061726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8D-4FA9-BFBE-076AE0895887}"/>
                </c:ext>
              </c:extLst>
            </c:dLbl>
            <c:dLbl>
              <c:idx val="10"/>
              <c:layout>
                <c:manualLayout>
                  <c:x val="-2.3009259259259372E-2"/>
                  <c:y val="-2.3043890347039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1728395061731E-2"/>
                      <c:h val="4.8819444444444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8D-4FA9-BFBE-076AE0895887}"/>
                </c:ext>
              </c:extLst>
            </c:dLbl>
            <c:dLbl>
              <c:idx val="11"/>
              <c:layout>
                <c:manualLayout>
                  <c:x val="-3.2268518518518516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D-4FA9-BFBE-076AE0895887}"/>
                </c:ext>
              </c:extLst>
            </c:dLbl>
            <c:dLbl>
              <c:idx val="12"/>
              <c:layout>
                <c:manualLayout>
                  <c:x val="-3.5354938271604935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D-4FA9-BFBE-076AE0895887}"/>
                </c:ext>
              </c:extLst>
            </c:dLbl>
            <c:dLbl>
              <c:idx val="13"/>
              <c:layout>
                <c:manualLayout>
                  <c:x val="-3.3948187032176537E-2"/>
                  <c:y val="-2.1886482939632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D-4FA9-BFBE-076AE0895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 formatCode="0.0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28D-4FA9-BFBE-076AE0895887}"/>
            </c:ext>
          </c:extLst>
        </c:ser>
        <c:ser>
          <c:idx val="1"/>
          <c:order val="1"/>
          <c:tx>
            <c:strRef>
              <c:f>'D1'!$A$16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72530864197531E-2"/>
                  <c:y val="-3.1145742198891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61728395061731E-2"/>
                      <c:h val="5.57638888888888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28D-4FA9-BFBE-076AE0895887}"/>
                </c:ext>
              </c:extLst>
            </c:dLbl>
            <c:dLbl>
              <c:idx val="2"/>
              <c:layout>
                <c:manualLayout>
                  <c:x val="-2.8344759343287357E-2"/>
                  <c:y val="2.533108712130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D-4FA9-BFBE-076AE0895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28D-4FA9-BFBE-076AE0895887}"/>
            </c:ext>
          </c:extLst>
        </c:ser>
        <c:ser>
          <c:idx val="2"/>
          <c:order val="2"/>
          <c:tx>
            <c:strRef>
              <c:f>'D1'!$A$17</c:f>
              <c:strCache>
                <c:ptCount val="1"/>
                <c:pt idx="0">
                  <c:v>D1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2523208904442499E-2"/>
                  <c:y val="4.06135170603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D-4FA9-BFBE-076AE0895887}"/>
                </c:ext>
              </c:extLst>
            </c:dLbl>
            <c:dLbl>
              <c:idx val="6"/>
              <c:layout>
                <c:manualLayout>
                  <c:x val="-3.2268518518518516E-2"/>
                  <c:y val="-1.7256853310002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8D-4FA9-BFBE-076AE0895887}"/>
                </c:ext>
              </c:extLst>
            </c:dLbl>
            <c:dLbl>
              <c:idx val="7"/>
              <c:layout>
                <c:manualLayout>
                  <c:x val="-3.2268518518518516E-2"/>
                  <c:y val="3.1354257801108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D-4FA9-BFBE-076AE0895887}"/>
                </c:ext>
              </c:extLst>
            </c:dLbl>
            <c:dLbl>
              <c:idx val="8"/>
              <c:layout>
                <c:manualLayout>
                  <c:x val="-3.2772308753206573E-2"/>
                  <c:y val="-2.6131965578501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8D-4FA9-BFBE-076AE0895887}"/>
                </c:ext>
              </c:extLst>
            </c:dLbl>
            <c:dLbl>
              <c:idx val="9"/>
              <c:layout>
                <c:manualLayout>
                  <c:x val="-3.0064196922200224E-2"/>
                  <c:y val="-2.5323288558847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8D-4FA9-BFBE-076AE0895887}"/>
                </c:ext>
              </c:extLst>
            </c:dLbl>
            <c:dLbl>
              <c:idx val="13"/>
              <c:layout>
                <c:manualLayout>
                  <c:x val="-2.314571789637395E-2"/>
                  <c:y val="3.8298702245552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8D-4FA9-BFBE-076AE0895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'D1'!$B$17:$O$17</c:f>
              <c:numCache>
                <c:formatCode>General</c:formatCode>
                <c:ptCount val="14"/>
                <c:pt idx="0">
                  <c:v>21</c:v>
                </c:pt>
                <c:pt idx="1">
                  <c:v>20.399999999999999</c:v>
                </c:pt>
                <c:pt idx="2">
                  <c:v>20.2</c:v>
                </c:pt>
                <c:pt idx="3">
                  <c:v>20.100000000000001</c:v>
                </c:pt>
                <c:pt idx="4">
                  <c:v>20.6</c:v>
                </c:pt>
                <c:pt idx="5">
                  <c:v>23</c:v>
                </c:pt>
                <c:pt idx="6">
                  <c:v>23.2</c:v>
                </c:pt>
                <c:pt idx="7" formatCode="0.0">
                  <c:v>22.65</c:v>
                </c:pt>
                <c:pt idx="8" formatCode="0.0">
                  <c:v>24.278481012658229</c:v>
                </c:pt>
                <c:pt idx="9">
                  <c:v>24.7</c:v>
                </c:pt>
                <c:pt idx="10" formatCode="0.0">
                  <c:v>22.416666666666668</c:v>
                </c:pt>
                <c:pt idx="11" formatCode="0.0">
                  <c:v>22.42763157894737</c:v>
                </c:pt>
                <c:pt idx="12" formatCode="0.0">
                  <c:v>22.2</c:v>
                </c:pt>
                <c:pt idx="13" formatCode="0.0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28D-4FA9-BFBE-076AE0895887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3770832"/>
        <c:axId val="433771224"/>
      </c:lineChart>
      <c:catAx>
        <c:axId val="43377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71224"/>
        <c:crosses val="autoZero"/>
        <c:auto val="1"/>
        <c:lblAlgn val="ctr"/>
        <c:lblOffset val="100"/>
        <c:noMultiLvlLbl val="0"/>
      </c:catAx>
      <c:valAx>
        <c:axId val="433771224"/>
        <c:scaling>
          <c:orientation val="minMax"/>
          <c:max val="27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7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150" dirty="0">
                <a:latin typeface="+mj-lt"/>
              </a:rPr>
              <a:t>Average</a:t>
            </a:r>
            <a:r>
              <a:rPr lang="en-US" sz="3150" baseline="0" dirty="0">
                <a:latin typeface="+mj-lt"/>
              </a:rPr>
              <a:t> HS Class Sizes Increased 2% Since 2007</a:t>
            </a:r>
            <a:endParaRPr lang="en-US" sz="3150" dirty="0">
              <a:latin typeface="+mj-lt"/>
            </a:endParaRPr>
          </a:p>
        </c:rich>
      </c:tx>
      <c:layout>
        <c:manualLayout>
          <c:xMode val="edge"/>
          <c:yMode val="edge"/>
          <c:x val="0.13766334605901534"/>
          <c:y val="1.9342373869932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'Citywide trends 2007-2019'!$B$6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2007-2019'!$C$6:$O$6</c:f>
              <c:numCache>
                <c:formatCode>General</c:formatCode>
                <c:ptCount val="13"/>
                <c:pt idx="0">
                  <c:v>26.1</c:v>
                </c:pt>
                <c:pt idx="1">
                  <c:v>26.2</c:v>
                </c:pt>
                <c:pt idx="2">
                  <c:v>26.6</c:v>
                </c:pt>
                <c:pt idx="3">
                  <c:v>26.5</c:v>
                </c:pt>
                <c:pt idx="4">
                  <c:v>26.4</c:v>
                </c:pt>
                <c:pt idx="5">
                  <c:v>26.3</c:v>
                </c:pt>
                <c:pt idx="6">
                  <c:v>26.7</c:v>
                </c:pt>
                <c:pt idx="7">
                  <c:v>26.8</c:v>
                </c:pt>
                <c:pt idx="8">
                  <c:v>26.7</c:v>
                </c:pt>
                <c:pt idx="9">
                  <c:v>26.5</c:v>
                </c:pt>
                <c:pt idx="10">
                  <c:v>26.5</c:v>
                </c:pt>
                <c:pt idx="11">
                  <c:v>26.4</c:v>
                </c:pt>
                <c:pt idx="12">
                  <c:v>26.4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72E-9099-2C511123AE45}"/>
            </c:ext>
          </c:extLst>
        </c:ser>
        <c:ser>
          <c:idx val="1"/>
          <c:order val="1"/>
          <c:tx>
            <c:strRef>
              <c:f>'Citywide trends 2007-2019'!$B$7</c:f>
              <c:strCache>
                <c:ptCount val="1"/>
                <c:pt idx="0">
                  <c:v>C4E Target</c:v>
                </c:pt>
              </c:strCache>
            </c:strRef>
          </c:tx>
          <c:spPr>
            <a:ln w="3810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'Citywide trends 2007-2019'!$C$5:$O$5</c:f>
              <c:strCache>
                <c:ptCount val="13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2018-2019</c:v>
                </c:pt>
                <c:pt idx="12">
                  <c:v>2019-20</c:v>
                </c:pt>
              </c:strCache>
            </c:strRef>
          </c:cat>
          <c:val>
            <c:numRef>
              <c:f>'Citywide trends 2007-2019'!$C$7:$O$7</c:f>
              <c:numCache>
                <c:formatCode>General</c:formatCode>
                <c:ptCount val="13"/>
                <c:pt idx="0">
                  <c:v>26</c:v>
                </c:pt>
                <c:pt idx="1">
                  <c:v>25.7</c:v>
                </c:pt>
                <c:pt idx="2">
                  <c:v>25.2</c:v>
                </c:pt>
                <c:pt idx="3">
                  <c:v>24.8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72E-9099-2C511123A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240904"/>
        <c:axId val="457241296"/>
      </c:lineChart>
      <c:catAx>
        <c:axId val="45724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41296"/>
        <c:crosses val="autoZero"/>
        <c:auto val="1"/>
        <c:lblAlgn val="ctr"/>
        <c:lblOffset val="100"/>
        <c:noMultiLvlLbl val="0"/>
      </c:catAx>
      <c:valAx>
        <c:axId val="457241296"/>
        <c:scaling>
          <c:orientation val="minMax"/>
          <c:max val="28"/>
          <c:min val="2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240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At least *</a:t>
            </a:r>
            <a:r>
              <a:rPr lang="en-US" sz="2800" b="1" dirty="0"/>
              <a:t>325,430</a:t>
            </a:r>
            <a:r>
              <a:rPr lang="en-US" sz="2800" dirty="0"/>
              <a:t> NYC students in classes of 30 or</a:t>
            </a:r>
            <a:r>
              <a:rPr lang="en-US" sz="2800" baseline="0" dirty="0"/>
              <a:t> </a:t>
            </a:r>
            <a:r>
              <a:rPr lang="en-US" sz="2800" dirty="0"/>
              <a:t>more as of Oct. 31, 2019</a:t>
            </a:r>
          </a:p>
        </c:rich>
      </c:tx>
      <c:layout>
        <c:manualLayout>
          <c:xMode val="edge"/>
          <c:yMode val="edge"/>
          <c:x val="0.12016238159675237"/>
          <c:y val="1.1851851851851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1535379796062"/>
          <c:y val="0.16053333333333333"/>
          <c:w val="0.8472146867974385"/>
          <c:h val="0.70850883639545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  <a:r>
                      <a:rPr lang="en-US" sz="2000" b="0" i="0" u="none" strike="noStrike" baseline="0" dirty="0">
                        <a:effectLst/>
                      </a:rPr>
                      <a:t>177,618 </a:t>
                    </a:r>
                    <a:r>
                      <a:rPr lang="en-US" dirty="0"/>
                      <a:t>,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F-4EC8-9ADA-C7286489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classes 30 or more  chart'!$A$3:$A$5</c:f>
              <c:strCache>
                <c:ptCount val="3"/>
                <c:pt idx="0">
                  <c:v>K-3</c:v>
                </c:pt>
                <c:pt idx="1">
                  <c:v>4th-8th</c:v>
                </c:pt>
                <c:pt idx="2">
                  <c:v>HS (min)</c:v>
                </c:pt>
              </c:strCache>
            </c:strRef>
          </c:cat>
          <c:val>
            <c:numRef>
              <c:f>'total classes 30 or more  chart'!$B$3:$B$5</c:f>
              <c:numCache>
                <c:formatCode>#,##0</c:formatCode>
                <c:ptCount val="3"/>
                <c:pt idx="0">
                  <c:v>35562</c:v>
                </c:pt>
                <c:pt idx="1">
                  <c:v>112250</c:v>
                </c:pt>
                <c:pt idx="2">
                  <c:v>177618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F-4EC8-9ADA-C7286489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2488"/>
        <c:axId val="349472880"/>
      </c:barChart>
      <c:catAx>
        <c:axId val="3494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880"/>
        <c:crosses val="autoZero"/>
        <c:auto val="1"/>
        <c:lblAlgn val="ctr"/>
        <c:lblOffset val="100"/>
        <c:noMultiLvlLbl val="0"/>
      </c:catAx>
      <c:valAx>
        <c:axId val="34947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Kindergarten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students in classes of </a:t>
            </a: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25 or more has increased 68%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57666340094717E-2"/>
          <c:y val="0.24081196317394624"/>
          <c:w val="0.89896056518743073"/>
          <c:h val="0.66551640918070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charts!$B$11</c:f>
              <c:strCache>
                <c:ptCount val="1"/>
                <c:pt idx="0">
                  <c:v>K in 25 or more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charts!$C$10:$D$10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charts!$C$11:$D$11</c:f>
              <c:numCache>
                <c:formatCode>#,##0</c:formatCode>
                <c:ptCount val="2"/>
                <c:pt idx="0">
                  <c:v>11174</c:v>
                </c:pt>
                <c:pt idx="1">
                  <c:v>18768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D-4F3A-A4AC-4A88AB1D4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74448"/>
        <c:axId val="349473272"/>
      </c:barChart>
      <c:catAx>
        <c:axId val="3494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3272"/>
        <c:crosses val="autoZero"/>
        <c:auto val="1"/>
        <c:lblAlgn val="ctr"/>
        <c:lblOffset val="100"/>
        <c:noMultiLvlLbl val="0"/>
      </c:catAx>
      <c:valAx>
        <c:axId val="34947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74448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of 1st-3rd graders in classes of 30 or more has increased </a:t>
            </a:r>
            <a:r>
              <a:rPr lang="en-US" sz="32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nearly 3000% </a:t>
            </a:r>
            <a:r>
              <a:rPr lang="en-US" sz="3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since 2007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charts!$C$5:$D$5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charts!$C$6:$D$6</c:f>
              <c:numCache>
                <c:formatCode>#,##0</c:formatCode>
                <c:ptCount val="2"/>
                <c:pt idx="0">
                  <c:v>1185</c:v>
                </c:pt>
                <c:pt idx="1">
                  <c:v>35471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4-46BD-801D-14079BFB4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469744"/>
        <c:axId val="349467784"/>
      </c:barChart>
      <c:catAx>
        <c:axId val="3494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67784"/>
        <c:crosses val="autoZero"/>
        <c:auto val="1"/>
        <c:lblAlgn val="ctr"/>
        <c:lblOffset val="100"/>
        <c:noMultiLvlLbl val="0"/>
      </c:catAx>
      <c:valAx>
        <c:axId val="34946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6974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Number of 4th-8th graders in classes of 30 or more has increased by 35% since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charts!$B$22</c:f>
              <c:strCache>
                <c:ptCount val="1"/>
                <c:pt idx="0">
                  <c:v>gr 4-8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charts!$C$21:$D$21</c:f>
              <c:numCache>
                <c:formatCode>General</c:formatCode>
                <c:ptCount val="2"/>
                <c:pt idx="0">
                  <c:v>2007</c:v>
                </c:pt>
                <c:pt idx="1">
                  <c:v>2019</c:v>
                </c:pt>
              </c:numCache>
            </c:numRef>
          </c:cat>
          <c:val>
            <c:numRef>
              <c:f>charts!$C$22:$D$22</c:f>
              <c:numCache>
                <c:formatCode>#,##0</c:formatCode>
                <c:ptCount val="2"/>
                <c:pt idx="0">
                  <c:v>83055</c:v>
                </c:pt>
                <c:pt idx="1">
                  <c:v>112250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A-4F94-AEBA-C403ECCFC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902336"/>
        <c:axId val="351025112"/>
      </c:barChart>
      <c:catAx>
        <c:axId val="3489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025112"/>
        <c:crosses val="autoZero"/>
        <c:auto val="1"/>
        <c:lblAlgn val="ctr"/>
        <c:lblOffset val="100"/>
        <c:noMultiLvlLbl val="0"/>
      </c:catAx>
      <c:valAx>
        <c:axId val="35102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0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Five District 1 Schools at or Above 100% Utilization</a:t>
            </a:r>
          </a:p>
          <a:p>
            <a:pPr>
              <a:defRPr sz="2800"/>
            </a:pP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But no funding for</a:t>
            </a:r>
            <a:r>
              <a:rPr lang="en-US" sz="240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new D1 schools in the capital plan</a:t>
            </a:r>
            <a:endParaRPr lang="en-US" sz="2400" b="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'District 1 - Overutilization'!$G$1</c:f>
              <c:strCache>
                <c:ptCount val="1"/>
                <c:pt idx="0">
                  <c:v>Org Enroll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'District 1 - Overutilization'!$C$2:$F$6</c:f>
              <c:strCache>
                <c:ptCount val="5"/>
                <c:pt idx="0">
                  <c:v>P.S. 363</c:v>
                </c:pt>
                <c:pt idx="1">
                  <c:v>NEW EXPLORATIONS </c:v>
                </c:pt>
                <c:pt idx="2">
                  <c:v>P.S. 315</c:v>
                </c:pt>
                <c:pt idx="3">
                  <c:v>P.S. 361</c:v>
                </c:pt>
                <c:pt idx="4">
                  <c:v>P.S. 364 </c:v>
                </c:pt>
              </c:strCache>
            </c:strRef>
          </c:cat>
          <c:val>
            <c:numRef>
              <c:f>'District 1 - Overutilization'!$G$2:$G$6</c:f>
            </c:numRef>
          </c:val>
          <c:extLst>
            <c:ext xmlns:c16="http://schemas.microsoft.com/office/drawing/2014/chart" uri="{C3380CC4-5D6E-409C-BE32-E72D297353CC}">
              <c16:uniqueId val="{00000000-A533-43B4-A003-586479CBB0BA}"/>
            </c:ext>
          </c:extLst>
        </c:ser>
        <c:ser>
          <c:idx val="1"/>
          <c:order val="1"/>
          <c:tx>
            <c:strRef>
              <c:f>'District 1 - Overutilization'!$H$1</c:f>
              <c:strCache>
                <c:ptCount val="1"/>
                <c:pt idx="0">
                  <c:v>Org Target Cap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'District 1 - Overutilization'!$C$2:$F$6</c:f>
              <c:strCache>
                <c:ptCount val="5"/>
                <c:pt idx="0">
                  <c:v>P.S. 363</c:v>
                </c:pt>
                <c:pt idx="1">
                  <c:v>NEW EXPLORATIONS </c:v>
                </c:pt>
                <c:pt idx="2">
                  <c:v>P.S. 315</c:v>
                </c:pt>
                <c:pt idx="3">
                  <c:v>P.S. 361</c:v>
                </c:pt>
                <c:pt idx="4">
                  <c:v>P.S. 364 </c:v>
                </c:pt>
              </c:strCache>
            </c:strRef>
          </c:cat>
          <c:val>
            <c:numRef>
              <c:f>'District 1 - Overutilization'!$H$2:$H$6</c:f>
            </c:numRef>
          </c:val>
          <c:extLst>
            <c:ext xmlns:c16="http://schemas.microsoft.com/office/drawing/2014/chart" uri="{C3380CC4-5D6E-409C-BE32-E72D297353CC}">
              <c16:uniqueId val="{00000001-A533-43B4-A003-586479CBB0BA}"/>
            </c:ext>
          </c:extLst>
        </c:ser>
        <c:ser>
          <c:idx val="2"/>
          <c:order val="2"/>
          <c:tx>
            <c:strRef>
              <c:f>'District 1 - Overutilization'!$I$1</c:f>
              <c:strCache>
                <c:ptCount val="1"/>
                <c:pt idx="0">
                  <c:v>Org Target Util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'District 1 - Overutilization'!$C$2:$F$6</c:f>
              <c:strCache>
                <c:ptCount val="5"/>
                <c:pt idx="0">
                  <c:v>P.S. 363</c:v>
                </c:pt>
                <c:pt idx="1">
                  <c:v>NEW EXPLORATIONS </c:v>
                </c:pt>
                <c:pt idx="2">
                  <c:v>P.S. 315</c:v>
                </c:pt>
                <c:pt idx="3">
                  <c:v>P.S. 361</c:v>
                </c:pt>
                <c:pt idx="4">
                  <c:v>P.S. 364 </c:v>
                </c:pt>
              </c:strCache>
            </c:strRef>
          </c:cat>
          <c:val>
            <c:numRef>
              <c:f>'District 1 - Overutilization'!$I$2:$I$6</c:f>
              <c:numCache>
                <c:formatCode>0%</c:formatCode>
                <c:ptCount val="5"/>
                <c:pt idx="0">
                  <c:v>1.07</c:v>
                </c:pt>
                <c:pt idx="1">
                  <c:v>1.0900000000000001</c:v>
                </c:pt>
                <c:pt idx="2">
                  <c:v>1.39</c:v>
                </c:pt>
                <c:pt idx="3">
                  <c:v>1.48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3-43B4-A003-586479CBB0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8590232"/>
        <c:axId val="328590624"/>
      </c:barChart>
      <c:catAx>
        <c:axId val="32859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90624"/>
        <c:crosses val="autoZero"/>
        <c:auto val="1"/>
        <c:lblAlgn val="ctr"/>
        <c:lblOffset val="100"/>
        <c:noMultiLvlLbl val="0"/>
      </c:catAx>
      <c:valAx>
        <c:axId val="3285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59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hyperlink" Target="http://www.classsizematters.org/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hyperlink" Target="http://www.classsizematters.org/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EABA7-15A8-4F6F-8112-5F97F7A326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87E281-B694-4890-B84D-3F982C8CA614}">
      <dgm:prSet custT="1"/>
      <dgm:spPr/>
      <dgm:t>
        <a:bodyPr/>
        <a:lstStyle/>
        <a:p>
          <a:r>
            <a:rPr lang="en-US" sz="2000" dirty="0"/>
            <a:t>25 students per class in Kindergarten</a:t>
          </a:r>
        </a:p>
      </dgm:t>
    </dgm:pt>
    <dgm:pt modelId="{358EDB9D-251C-468E-B8CC-B70B304DBE1A}" type="parTrans" cxnId="{E0DF698C-092B-4A2B-8451-8CC30C2B8FC3}">
      <dgm:prSet/>
      <dgm:spPr/>
      <dgm:t>
        <a:bodyPr/>
        <a:lstStyle/>
        <a:p>
          <a:endParaRPr lang="en-US"/>
        </a:p>
      </dgm:t>
    </dgm:pt>
    <dgm:pt modelId="{3227C215-00DE-41AB-9A23-56B0728862F0}" type="sibTrans" cxnId="{E0DF698C-092B-4A2B-8451-8CC30C2B8FC3}">
      <dgm:prSet/>
      <dgm:spPr/>
      <dgm:t>
        <a:bodyPr/>
        <a:lstStyle/>
        <a:p>
          <a:endParaRPr lang="en-US"/>
        </a:p>
      </dgm:t>
    </dgm:pt>
    <dgm:pt modelId="{47EE2689-3B81-4151-8556-1D9F6603E469}">
      <dgm:prSet custT="1"/>
      <dgm:spPr/>
      <dgm:t>
        <a:bodyPr/>
        <a:lstStyle/>
        <a:p>
          <a:r>
            <a:rPr lang="en-US" sz="2000" dirty="0"/>
            <a:t>32 students per class in elementary grades</a:t>
          </a:r>
        </a:p>
      </dgm:t>
    </dgm:pt>
    <dgm:pt modelId="{2434E89A-BB53-4C4C-89E5-F1F16E3F88BB}" type="parTrans" cxnId="{4151D0E4-49E4-4DF5-B230-333E90083F50}">
      <dgm:prSet/>
      <dgm:spPr/>
      <dgm:t>
        <a:bodyPr/>
        <a:lstStyle/>
        <a:p>
          <a:endParaRPr lang="en-US"/>
        </a:p>
      </dgm:t>
    </dgm:pt>
    <dgm:pt modelId="{6B7A99AF-AC41-4BC5-9F2F-14F45E53C4A0}" type="sibTrans" cxnId="{4151D0E4-49E4-4DF5-B230-333E90083F50}">
      <dgm:prSet/>
      <dgm:spPr/>
      <dgm:t>
        <a:bodyPr/>
        <a:lstStyle/>
        <a:p>
          <a:endParaRPr lang="en-US"/>
        </a:p>
      </dgm:t>
    </dgm:pt>
    <dgm:pt modelId="{216E1995-B4D1-42F8-B32A-0F603F773BC3}">
      <dgm:prSet custT="1"/>
      <dgm:spPr/>
      <dgm:t>
        <a:bodyPr/>
        <a:lstStyle/>
        <a:p>
          <a:r>
            <a:rPr lang="en-US" sz="2000" dirty="0"/>
            <a:t>In Title I middle school, 30 students per class, 33 in non-Title I MS</a:t>
          </a:r>
        </a:p>
      </dgm:t>
    </dgm:pt>
    <dgm:pt modelId="{7DE6A472-ACE9-49CC-ABE8-8B47DD8D7CF1}" type="parTrans" cxnId="{32A33CA5-F376-483D-95C6-7964B39C4449}">
      <dgm:prSet/>
      <dgm:spPr/>
      <dgm:t>
        <a:bodyPr/>
        <a:lstStyle/>
        <a:p>
          <a:endParaRPr lang="en-US"/>
        </a:p>
      </dgm:t>
    </dgm:pt>
    <dgm:pt modelId="{909FBB40-1565-4294-A8B6-42AAA4E79E20}" type="sibTrans" cxnId="{32A33CA5-F376-483D-95C6-7964B39C4449}">
      <dgm:prSet/>
      <dgm:spPr/>
      <dgm:t>
        <a:bodyPr/>
        <a:lstStyle/>
        <a:p>
          <a:endParaRPr lang="en-US"/>
        </a:p>
      </dgm:t>
    </dgm:pt>
    <dgm:pt modelId="{0608486E-545A-49A0-A037-3EFCD6139E16}">
      <dgm:prSet custT="1"/>
      <dgm:spPr/>
      <dgm:t>
        <a:bodyPr/>
        <a:lstStyle/>
        <a:p>
          <a:r>
            <a:rPr lang="en-US" sz="2000" dirty="0"/>
            <a:t>34 students per class in high school core academic classes</a:t>
          </a:r>
        </a:p>
      </dgm:t>
    </dgm:pt>
    <dgm:pt modelId="{F7832366-E30C-4DEE-819C-916FE5587637}" type="parTrans" cxnId="{FE4B5AD3-2006-42F6-BB7E-4D35716DD2B4}">
      <dgm:prSet/>
      <dgm:spPr/>
      <dgm:t>
        <a:bodyPr/>
        <a:lstStyle/>
        <a:p>
          <a:endParaRPr lang="en-US"/>
        </a:p>
      </dgm:t>
    </dgm:pt>
    <dgm:pt modelId="{9251DF00-FBD4-48B4-869B-AEC24AF69BD0}" type="sibTrans" cxnId="{FE4B5AD3-2006-42F6-BB7E-4D35716DD2B4}">
      <dgm:prSet/>
      <dgm:spPr/>
      <dgm:t>
        <a:bodyPr/>
        <a:lstStyle/>
        <a:p>
          <a:endParaRPr lang="en-US"/>
        </a:p>
      </dgm:t>
    </dgm:pt>
    <dgm:pt modelId="{00EBAF94-DC07-4FB0-81EC-1619CF5A0297}">
      <dgm:prSet custT="1"/>
      <dgm:spPr/>
      <dgm:t>
        <a:bodyPr/>
        <a:lstStyle/>
        <a:p>
          <a:r>
            <a:rPr lang="en-US" sz="2000" dirty="0"/>
            <a:t>These class size caps have not been lowered in 50 YEARS!</a:t>
          </a:r>
        </a:p>
      </dgm:t>
    </dgm:pt>
    <dgm:pt modelId="{1B24E484-C004-46A6-A516-1C1E37B26CBD}" type="parTrans" cxnId="{9A5946EF-3596-407B-B819-A3C459994ED0}">
      <dgm:prSet/>
      <dgm:spPr/>
      <dgm:t>
        <a:bodyPr/>
        <a:lstStyle/>
        <a:p>
          <a:endParaRPr lang="en-US"/>
        </a:p>
      </dgm:t>
    </dgm:pt>
    <dgm:pt modelId="{1B54DB10-CF82-46E4-AA01-A6191FB71DF3}" type="sibTrans" cxnId="{9A5946EF-3596-407B-B819-A3C459994ED0}">
      <dgm:prSet/>
      <dgm:spPr/>
      <dgm:t>
        <a:bodyPr/>
        <a:lstStyle/>
        <a:p>
          <a:endParaRPr lang="en-US"/>
        </a:p>
      </dgm:t>
    </dgm:pt>
    <dgm:pt modelId="{DBB76A44-76EE-4D05-A512-4FB6EDF8F1F1}">
      <dgm:prSet custT="1"/>
      <dgm:spPr/>
      <dgm:t>
        <a:bodyPr/>
        <a:lstStyle/>
        <a:p>
          <a:r>
            <a:rPr lang="en-US" sz="2000" b="1" i="1" dirty="0"/>
            <a:t>Even so, hundreds of classes violate the union contractual caps each year</a:t>
          </a:r>
          <a:r>
            <a:rPr lang="en-US" sz="2000" dirty="0"/>
            <a:t>.</a:t>
          </a:r>
        </a:p>
      </dgm:t>
    </dgm:pt>
    <dgm:pt modelId="{728D939F-6B93-4C14-AF3F-61926AEF1D06}" type="parTrans" cxnId="{92E7E189-FACA-4355-90F0-2094C540FB64}">
      <dgm:prSet/>
      <dgm:spPr/>
      <dgm:t>
        <a:bodyPr/>
        <a:lstStyle/>
        <a:p>
          <a:endParaRPr lang="en-US"/>
        </a:p>
      </dgm:t>
    </dgm:pt>
    <dgm:pt modelId="{7B07DCE3-51D0-4F8D-A3DE-39BFDC1CD067}" type="sibTrans" cxnId="{92E7E189-FACA-4355-90F0-2094C540FB64}">
      <dgm:prSet/>
      <dgm:spPr/>
      <dgm:t>
        <a:bodyPr/>
        <a:lstStyle/>
        <a:p>
          <a:endParaRPr lang="en-US"/>
        </a:p>
      </dgm:t>
    </dgm:pt>
    <dgm:pt modelId="{E51FE968-903D-4E54-A907-304707291C5E}" type="pres">
      <dgm:prSet presAssocID="{C57EABA7-15A8-4F6F-8112-5F97F7A32606}" presName="root" presStyleCnt="0">
        <dgm:presLayoutVars>
          <dgm:dir/>
          <dgm:resizeHandles val="exact"/>
        </dgm:presLayoutVars>
      </dgm:prSet>
      <dgm:spPr/>
    </dgm:pt>
    <dgm:pt modelId="{BE9A316D-0856-4D33-8D5C-67BBB90B81ED}" type="pres">
      <dgm:prSet presAssocID="{0387E281-B694-4890-B84D-3F982C8CA614}" presName="compNode" presStyleCnt="0"/>
      <dgm:spPr/>
    </dgm:pt>
    <dgm:pt modelId="{CE007657-E40A-4CCC-8A05-BF2C4D118BD8}" type="pres">
      <dgm:prSet presAssocID="{0387E281-B694-4890-B84D-3F982C8CA614}" presName="bgRect" presStyleLbl="bgShp" presStyleIdx="0" presStyleCnt="6" custLinFactNeighborX="-9293" custLinFactNeighborY="-234"/>
      <dgm:spPr/>
    </dgm:pt>
    <dgm:pt modelId="{339DEC5F-2A4C-4917-9DCB-43447AC298B3}" type="pres">
      <dgm:prSet presAssocID="{0387E281-B694-4890-B84D-3F982C8CA614}" presName="iconRect" presStyleLbl="node1" presStyleIdx="0" presStyleCnt="6" custLinFactNeighborX="2157" custLinFactNeighborY="431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4723920F-6826-4DEC-BD8B-E55C1D4DFB9A}" type="pres">
      <dgm:prSet presAssocID="{0387E281-B694-4890-B84D-3F982C8CA614}" presName="spaceRect" presStyleCnt="0"/>
      <dgm:spPr/>
    </dgm:pt>
    <dgm:pt modelId="{76C932A6-A08D-4ADD-95DB-B08526EAFB01}" type="pres">
      <dgm:prSet presAssocID="{0387E281-B694-4890-B84D-3F982C8CA614}" presName="parTx" presStyleLbl="revTx" presStyleIdx="0" presStyleCnt="6">
        <dgm:presLayoutVars>
          <dgm:chMax val="0"/>
          <dgm:chPref val="0"/>
        </dgm:presLayoutVars>
      </dgm:prSet>
      <dgm:spPr/>
    </dgm:pt>
    <dgm:pt modelId="{F15F9B98-59E3-4163-BD1A-DEA978A59675}" type="pres">
      <dgm:prSet presAssocID="{3227C215-00DE-41AB-9A23-56B0728862F0}" presName="sibTrans" presStyleCnt="0"/>
      <dgm:spPr/>
    </dgm:pt>
    <dgm:pt modelId="{07D97E3D-F97A-4769-9E89-69E6422E9DD4}" type="pres">
      <dgm:prSet presAssocID="{47EE2689-3B81-4151-8556-1D9F6603E469}" presName="compNode" presStyleCnt="0"/>
      <dgm:spPr/>
    </dgm:pt>
    <dgm:pt modelId="{2ABDF121-3A09-4E2B-A63F-3A01D1CCC257}" type="pres">
      <dgm:prSet presAssocID="{47EE2689-3B81-4151-8556-1D9F6603E469}" presName="bgRect" presStyleLbl="bgShp" presStyleIdx="1" presStyleCnt="6"/>
      <dgm:spPr/>
    </dgm:pt>
    <dgm:pt modelId="{5AA7C75F-6D5C-4739-AC77-F32DAB2A9C9C}" type="pres">
      <dgm:prSet presAssocID="{47EE2689-3B81-4151-8556-1D9F6603E469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D29639A-1A61-42A7-9CD5-A2F216D15385}" type="pres">
      <dgm:prSet presAssocID="{47EE2689-3B81-4151-8556-1D9F6603E469}" presName="spaceRect" presStyleCnt="0"/>
      <dgm:spPr/>
    </dgm:pt>
    <dgm:pt modelId="{C3231001-B23B-4676-BCC0-D802E694C6C6}" type="pres">
      <dgm:prSet presAssocID="{47EE2689-3B81-4151-8556-1D9F6603E469}" presName="parTx" presStyleLbl="revTx" presStyleIdx="1" presStyleCnt="6">
        <dgm:presLayoutVars>
          <dgm:chMax val="0"/>
          <dgm:chPref val="0"/>
        </dgm:presLayoutVars>
      </dgm:prSet>
      <dgm:spPr/>
    </dgm:pt>
    <dgm:pt modelId="{C6281FD4-5F51-4448-B73F-A22FC1BF8456}" type="pres">
      <dgm:prSet presAssocID="{6B7A99AF-AC41-4BC5-9F2F-14F45E53C4A0}" presName="sibTrans" presStyleCnt="0"/>
      <dgm:spPr/>
    </dgm:pt>
    <dgm:pt modelId="{15024FEF-AD0C-4BE2-A40E-54AB5997D334}" type="pres">
      <dgm:prSet presAssocID="{216E1995-B4D1-42F8-B32A-0F603F773BC3}" presName="compNode" presStyleCnt="0"/>
      <dgm:spPr/>
    </dgm:pt>
    <dgm:pt modelId="{77313CD2-84C4-4222-B740-E9715F222763}" type="pres">
      <dgm:prSet presAssocID="{216E1995-B4D1-42F8-B32A-0F603F773BC3}" presName="bgRect" presStyleLbl="bgShp" presStyleIdx="2" presStyleCnt="6"/>
      <dgm:spPr/>
    </dgm:pt>
    <dgm:pt modelId="{69A63777-C86D-42C2-856D-834638D5595A}" type="pres">
      <dgm:prSet presAssocID="{216E1995-B4D1-42F8-B32A-0F603F773BC3}" presName="iconRect" presStyleLbl="node1" presStyleIdx="2" presStyleCnt="6" custLinFactNeighborX="-14989" custLinFactNeighborY="128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DF2D4F2-2C84-4F78-9366-A13F6CAE3F31}" type="pres">
      <dgm:prSet presAssocID="{216E1995-B4D1-42F8-B32A-0F603F773BC3}" presName="spaceRect" presStyleCnt="0"/>
      <dgm:spPr/>
    </dgm:pt>
    <dgm:pt modelId="{26BF8162-F4F6-4543-966A-1C5894A63FB0}" type="pres">
      <dgm:prSet presAssocID="{216E1995-B4D1-42F8-B32A-0F603F773BC3}" presName="parTx" presStyleLbl="revTx" presStyleIdx="2" presStyleCnt="6">
        <dgm:presLayoutVars>
          <dgm:chMax val="0"/>
          <dgm:chPref val="0"/>
        </dgm:presLayoutVars>
      </dgm:prSet>
      <dgm:spPr/>
    </dgm:pt>
    <dgm:pt modelId="{472A6BA7-39A6-41AA-98D1-F07BDB559291}" type="pres">
      <dgm:prSet presAssocID="{909FBB40-1565-4294-A8B6-42AAA4E79E20}" presName="sibTrans" presStyleCnt="0"/>
      <dgm:spPr/>
    </dgm:pt>
    <dgm:pt modelId="{D494F7DA-84C6-48F3-AD6F-5700740B83EE}" type="pres">
      <dgm:prSet presAssocID="{0608486E-545A-49A0-A037-3EFCD6139E16}" presName="compNode" presStyleCnt="0"/>
      <dgm:spPr/>
    </dgm:pt>
    <dgm:pt modelId="{1AB3FD30-7500-413E-B158-3D66DD3A07A4}" type="pres">
      <dgm:prSet presAssocID="{0608486E-545A-49A0-A037-3EFCD6139E16}" presName="bgRect" presStyleLbl="bgShp" presStyleIdx="3" presStyleCnt="6"/>
      <dgm:spPr/>
    </dgm:pt>
    <dgm:pt modelId="{EB296DE7-BC4E-4A36-A237-E3F8937FCE87}" type="pres">
      <dgm:prSet presAssocID="{0608486E-545A-49A0-A037-3EFCD6139E1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1CC9C0-9226-4A68-86B6-7A53830B45FA}" type="pres">
      <dgm:prSet presAssocID="{0608486E-545A-49A0-A037-3EFCD6139E16}" presName="spaceRect" presStyleCnt="0"/>
      <dgm:spPr/>
    </dgm:pt>
    <dgm:pt modelId="{9131A819-6B93-4355-867B-1CDFF300DB46}" type="pres">
      <dgm:prSet presAssocID="{0608486E-545A-49A0-A037-3EFCD6139E16}" presName="parTx" presStyleLbl="revTx" presStyleIdx="3" presStyleCnt="6">
        <dgm:presLayoutVars>
          <dgm:chMax val="0"/>
          <dgm:chPref val="0"/>
        </dgm:presLayoutVars>
      </dgm:prSet>
      <dgm:spPr/>
    </dgm:pt>
    <dgm:pt modelId="{5BD2C8E1-CC48-4BC5-80C1-D75F56D863D3}" type="pres">
      <dgm:prSet presAssocID="{9251DF00-FBD4-48B4-869B-AEC24AF69BD0}" presName="sibTrans" presStyleCnt="0"/>
      <dgm:spPr/>
    </dgm:pt>
    <dgm:pt modelId="{A225A19C-C7CF-4E98-AD44-DED94E0C3F80}" type="pres">
      <dgm:prSet presAssocID="{00EBAF94-DC07-4FB0-81EC-1619CF5A0297}" presName="compNode" presStyleCnt="0"/>
      <dgm:spPr/>
    </dgm:pt>
    <dgm:pt modelId="{222A7A53-F869-45F0-BBF5-CFCBE44BD344}" type="pres">
      <dgm:prSet presAssocID="{00EBAF94-DC07-4FB0-81EC-1619CF5A0297}" presName="bgRect" presStyleLbl="bgShp" presStyleIdx="4" presStyleCnt="6"/>
      <dgm:spPr/>
    </dgm:pt>
    <dgm:pt modelId="{B5DCA20E-7C1B-4692-90E5-2C1CFAC38015}" type="pres">
      <dgm:prSet presAssocID="{00EBAF94-DC07-4FB0-81EC-1619CF5A0297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ADD5A7D-B135-4227-A17E-81A6CC0640DE}" type="pres">
      <dgm:prSet presAssocID="{00EBAF94-DC07-4FB0-81EC-1619CF5A0297}" presName="spaceRect" presStyleCnt="0"/>
      <dgm:spPr/>
    </dgm:pt>
    <dgm:pt modelId="{CDD7E7B0-B447-4B8F-959E-6EA782340F3E}" type="pres">
      <dgm:prSet presAssocID="{00EBAF94-DC07-4FB0-81EC-1619CF5A0297}" presName="parTx" presStyleLbl="revTx" presStyleIdx="4" presStyleCnt="6">
        <dgm:presLayoutVars>
          <dgm:chMax val="0"/>
          <dgm:chPref val="0"/>
        </dgm:presLayoutVars>
      </dgm:prSet>
      <dgm:spPr/>
    </dgm:pt>
    <dgm:pt modelId="{190F0203-E884-42BE-874B-FB8A76E7C167}" type="pres">
      <dgm:prSet presAssocID="{1B54DB10-CF82-46E4-AA01-A6191FB71DF3}" presName="sibTrans" presStyleCnt="0"/>
      <dgm:spPr/>
    </dgm:pt>
    <dgm:pt modelId="{0CF0EF4C-1CF9-40B0-A16E-7B04C22E23A0}" type="pres">
      <dgm:prSet presAssocID="{DBB76A44-76EE-4D05-A512-4FB6EDF8F1F1}" presName="compNode" presStyleCnt="0"/>
      <dgm:spPr/>
    </dgm:pt>
    <dgm:pt modelId="{95697B57-C402-46FD-B3A8-E2C640594FDC}" type="pres">
      <dgm:prSet presAssocID="{DBB76A44-76EE-4D05-A512-4FB6EDF8F1F1}" presName="bgRect" presStyleLbl="bgShp" presStyleIdx="5" presStyleCnt="6"/>
      <dgm:spPr/>
    </dgm:pt>
    <dgm:pt modelId="{B022D968-1ADB-48E3-B54B-14F8F57EDB7C}" type="pres">
      <dgm:prSet presAssocID="{DBB76A44-76EE-4D05-A512-4FB6EDF8F1F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D231055-B33F-41C7-9126-04A55F611280}" type="pres">
      <dgm:prSet presAssocID="{DBB76A44-76EE-4D05-A512-4FB6EDF8F1F1}" presName="spaceRect" presStyleCnt="0"/>
      <dgm:spPr/>
    </dgm:pt>
    <dgm:pt modelId="{D8C24DAC-4D3E-4C46-B3E0-8BE45A431E9B}" type="pres">
      <dgm:prSet presAssocID="{DBB76A44-76EE-4D05-A512-4FB6EDF8F1F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6552332-23EC-4A90-92DC-4A3BEC8CFC1E}" type="presOf" srcId="{C57EABA7-15A8-4F6F-8112-5F97F7A32606}" destId="{E51FE968-903D-4E54-A907-304707291C5E}" srcOrd="0" destOrd="0" presId="urn:microsoft.com/office/officeart/2018/2/layout/IconVerticalSolidList"/>
    <dgm:cxn modelId="{DCC5DC80-FD11-438F-9250-094059A89D5F}" type="presOf" srcId="{DBB76A44-76EE-4D05-A512-4FB6EDF8F1F1}" destId="{D8C24DAC-4D3E-4C46-B3E0-8BE45A431E9B}" srcOrd="0" destOrd="0" presId="urn:microsoft.com/office/officeart/2018/2/layout/IconVerticalSolidList"/>
    <dgm:cxn modelId="{3F9F0583-D23F-4F5E-8951-455FF32012A5}" type="presOf" srcId="{47EE2689-3B81-4151-8556-1D9F6603E469}" destId="{C3231001-B23B-4676-BCC0-D802E694C6C6}" srcOrd="0" destOrd="0" presId="urn:microsoft.com/office/officeart/2018/2/layout/IconVerticalSolidList"/>
    <dgm:cxn modelId="{A6DC9384-8491-4B6B-933E-51443966BD62}" type="presOf" srcId="{216E1995-B4D1-42F8-B32A-0F603F773BC3}" destId="{26BF8162-F4F6-4543-966A-1C5894A63FB0}" srcOrd="0" destOrd="0" presId="urn:microsoft.com/office/officeart/2018/2/layout/IconVerticalSolidList"/>
    <dgm:cxn modelId="{92E7E189-FACA-4355-90F0-2094C540FB64}" srcId="{C57EABA7-15A8-4F6F-8112-5F97F7A32606}" destId="{DBB76A44-76EE-4D05-A512-4FB6EDF8F1F1}" srcOrd="5" destOrd="0" parTransId="{728D939F-6B93-4C14-AF3F-61926AEF1D06}" sibTransId="{7B07DCE3-51D0-4F8D-A3DE-39BFDC1CD067}"/>
    <dgm:cxn modelId="{E0DF698C-092B-4A2B-8451-8CC30C2B8FC3}" srcId="{C57EABA7-15A8-4F6F-8112-5F97F7A32606}" destId="{0387E281-B694-4890-B84D-3F982C8CA614}" srcOrd="0" destOrd="0" parTransId="{358EDB9D-251C-468E-B8CC-B70B304DBE1A}" sibTransId="{3227C215-00DE-41AB-9A23-56B0728862F0}"/>
    <dgm:cxn modelId="{D9B0B18E-47E3-4015-A3E1-5409119C53DA}" type="presOf" srcId="{0387E281-B694-4890-B84D-3F982C8CA614}" destId="{76C932A6-A08D-4ADD-95DB-B08526EAFB01}" srcOrd="0" destOrd="0" presId="urn:microsoft.com/office/officeart/2018/2/layout/IconVerticalSolidList"/>
    <dgm:cxn modelId="{32A33CA5-F376-483D-95C6-7964B39C4449}" srcId="{C57EABA7-15A8-4F6F-8112-5F97F7A32606}" destId="{216E1995-B4D1-42F8-B32A-0F603F773BC3}" srcOrd="2" destOrd="0" parTransId="{7DE6A472-ACE9-49CC-ABE8-8B47DD8D7CF1}" sibTransId="{909FBB40-1565-4294-A8B6-42AAA4E79E20}"/>
    <dgm:cxn modelId="{FE4B5AD3-2006-42F6-BB7E-4D35716DD2B4}" srcId="{C57EABA7-15A8-4F6F-8112-5F97F7A32606}" destId="{0608486E-545A-49A0-A037-3EFCD6139E16}" srcOrd="3" destOrd="0" parTransId="{F7832366-E30C-4DEE-819C-916FE5587637}" sibTransId="{9251DF00-FBD4-48B4-869B-AEC24AF69BD0}"/>
    <dgm:cxn modelId="{6243F8DF-749B-4218-97B7-8EE12C614B48}" type="presOf" srcId="{00EBAF94-DC07-4FB0-81EC-1619CF5A0297}" destId="{CDD7E7B0-B447-4B8F-959E-6EA782340F3E}" srcOrd="0" destOrd="0" presId="urn:microsoft.com/office/officeart/2018/2/layout/IconVerticalSolidList"/>
    <dgm:cxn modelId="{4151D0E4-49E4-4DF5-B230-333E90083F50}" srcId="{C57EABA7-15A8-4F6F-8112-5F97F7A32606}" destId="{47EE2689-3B81-4151-8556-1D9F6603E469}" srcOrd="1" destOrd="0" parTransId="{2434E89A-BB53-4C4C-89E5-F1F16E3F88BB}" sibTransId="{6B7A99AF-AC41-4BC5-9F2F-14F45E53C4A0}"/>
    <dgm:cxn modelId="{9A5946EF-3596-407B-B819-A3C459994ED0}" srcId="{C57EABA7-15A8-4F6F-8112-5F97F7A32606}" destId="{00EBAF94-DC07-4FB0-81EC-1619CF5A0297}" srcOrd="4" destOrd="0" parTransId="{1B24E484-C004-46A6-A516-1C1E37B26CBD}" sibTransId="{1B54DB10-CF82-46E4-AA01-A6191FB71DF3}"/>
    <dgm:cxn modelId="{CFAA90F4-5BF0-449A-A0BF-CE3408498008}" type="presOf" srcId="{0608486E-545A-49A0-A037-3EFCD6139E16}" destId="{9131A819-6B93-4355-867B-1CDFF300DB46}" srcOrd="0" destOrd="0" presId="urn:microsoft.com/office/officeart/2018/2/layout/IconVerticalSolidList"/>
    <dgm:cxn modelId="{1755A7A8-4F67-4D1B-AFEA-D53791D6B51B}" type="presParOf" srcId="{E51FE968-903D-4E54-A907-304707291C5E}" destId="{BE9A316D-0856-4D33-8D5C-67BBB90B81ED}" srcOrd="0" destOrd="0" presId="urn:microsoft.com/office/officeart/2018/2/layout/IconVerticalSolidList"/>
    <dgm:cxn modelId="{1DDB72D3-D430-4F2E-B75D-D605BDA4C82F}" type="presParOf" srcId="{BE9A316D-0856-4D33-8D5C-67BBB90B81ED}" destId="{CE007657-E40A-4CCC-8A05-BF2C4D118BD8}" srcOrd="0" destOrd="0" presId="urn:microsoft.com/office/officeart/2018/2/layout/IconVerticalSolidList"/>
    <dgm:cxn modelId="{6B8BC413-9292-4934-81E0-C385E209510A}" type="presParOf" srcId="{BE9A316D-0856-4D33-8D5C-67BBB90B81ED}" destId="{339DEC5F-2A4C-4917-9DCB-43447AC298B3}" srcOrd="1" destOrd="0" presId="urn:microsoft.com/office/officeart/2018/2/layout/IconVerticalSolidList"/>
    <dgm:cxn modelId="{024D234C-4CCE-4F1C-858A-6EA57D75C6C2}" type="presParOf" srcId="{BE9A316D-0856-4D33-8D5C-67BBB90B81ED}" destId="{4723920F-6826-4DEC-BD8B-E55C1D4DFB9A}" srcOrd="2" destOrd="0" presId="urn:microsoft.com/office/officeart/2018/2/layout/IconVerticalSolidList"/>
    <dgm:cxn modelId="{B82F0792-97D7-4A5F-AE67-216CD25C59B8}" type="presParOf" srcId="{BE9A316D-0856-4D33-8D5C-67BBB90B81ED}" destId="{76C932A6-A08D-4ADD-95DB-B08526EAFB01}" srcOrd="3" destOrd="0" presId="urn:microsoft.com/office/officeart/2018/2/layout/IconVerticalSolidList"/>
    <dgm:cxn modelId="{B891F5F8-E4E2-49B1-9BAA-6FD918EC2A1F}" type="presParOf" srcId="{E51FE968-903D-4E54-A907-304707291C5E}" destId="{F15F9B98-59E3-4163-BD1A-DEA978A59675}" srcOrd="1" destOrd="0" presId="urn:microsoft.com/office/officeart/2018/2/layout/IconVerticalSolidList"/>
    <dgm:cxn modelId="{26E68E1C-E921-4DEF-B98C-317F90683A7C}" type="presParOf" srcId="{E51FE968-903D-4E54-A907-304707291C5E}" destId="{07D97E3D-F97A-4769-9E89-69E6422E9DD4}" srcOrd="2" destOrd="0" presId="urn:microsoft.com/office/officeart/2018/2/layout/IconVerticalSolidList"/>
    <dgm:cxn modelId="{76DB8740-1763-4A4C-8C1F-2833172407BF}" type="presParOf" srcId="{07D97E3D-F97A-4769-9E89-69E6422E9DD4}" destId="{2ABDF121-3A09-4E2B-A63F-3A01D1CCC257}" srcOrd="0" destOrd="0" presId="urn:microsoft.com/office/officeart/2018/2/layout/IconVerticalSolidList"/>
    <dgm:cxn modelId="{CC005D0A-26CC-462C-8656-22B506F917B9}" type="presParOf" srcId="{07D97E3D-F97A-4769-9E89-69E6422E9DD4}" destId="{5AA7C75F-6D5C-4739-AC77-F32DAB2A9C9C}" srcOrd="1" destOrd="0" presId="urn:microsoft.com/office/officeart/2018/2/layout/IconVerticalSolidList"/>
    <dgm:cxn modelId="{6A6FDAA8-3CAC-4FA8-A4F0-0DE65D6A45D5}" type="presParOf" srcId="{07D97E3D-F97A-4769-9E89-69E6422E9DD4}" destId="{9D29639A-1A61-42A7-9CD5-A2F216D15385}" srcOrd="2" destOrd="0" presId="urn:microsoft.com/office/officeart/2018/2/layout/IconVerticalSolidList"/>
    <dgm:cxn modelId="{A4B71DD0-2AA9-43EC-BC2E-01B522CD086D}" type="presParOf" srcId="{07D97E3D-F97A-4769-9E89-69E6422E9DD4}" destId="{C3231001-B23B-4676-BCC0-D802E694C6C6}" srcOrd="3" destOrd="0" presId="urn:microsoft.com/office/officeart/2018/2/layout/IconVerticalSolidList"/>
    <dgm:cxn modelId="{EF6AE4AC-7A82-4A5A-A049-DFD3AB07CDDB}" type="presParOf" srcId="{E51FE968-903D-4E54-A907-304707291C5E}" destId="{C6281FD4-5F51-4448-B73F-A22FC1BF8456}" srcOrd="3" destOrd="0" presId="urn:microsoft.com/office/officeart/2018/2/layout/IconVerticalSolidList"/>
    <dgm:cxn modelId="{A54095CE-D782-45B1-8513-3325A680E66B}" type="presParOf" srcId="{E51FE968-903D-4E54-A907-304707291C5E}" destId="{15024FEF-AD0C-4BE2-A40E-54AB5997D334}" srcOrd="4" destOrd="0" presId="urn:microsoft.com/office/officeart/2018/2/layout/IconVerticalSolidList"/>
    <dgm:cxn modelId="{2DB758F2-D708-4CAA-A7BC-58CB605F846F}" type="presParOf" srcId="{15024FEF-AD0C-4BE2-A40E-54AB5997D334}" destId="{77313CD2-84C4-4222-B740-E9715F222763}" srcOrd="0" destOrd="0" presId="urn:microsoft.com/office/officeart/2018/2/layout/IconVerticalSolidList"/>
    <dgm:cxn modelId="{53A804FF-5ABE-48A9-BD9B-6780C00A5C33}" type="presParOf" srcId="{15024FEF-AD0C-4BE2-A40E-54AB5997D334}" destId="{69A63777-C86D-42C2-856D-834638D5595A}" srcOrd="1" destOrd="0" presId="urn:microsoft.com/office/officeart/2018/2/layout/IconVerticalSolidList"/>
    <dgm:cxn modelId="{B42CD696-3827-446C-BAA6-D11D1BB172EC}" type="presParOf" srcId="{15024FEF-AD0C-4BE2-A40E-54AB5997D334}" destId="{EDF2D4F2-2C84-4F78-9366-A13F6CAE3F31}" srcOrd="2" destOrd="0" presId="urn:microsoft.com/office/officeart/2018/2/layout/IconVerticalSolidList"/>
    <dgm:cxn modelId="{287F38B8-0B08-4E03-BDA5-983C979790FA}" type="presParOf" srcId="{15024FEF-AD0C-4BE2-A40E-54AB5997D334}" destId="{26BF8162-F4F6-4543-966A-1C5894A63FB0}" srcOrd="3" destOrd="0" presId="urn:microsoft.com/office/officeart/2018/2/layout/IconVerticalSolidList"/>
    <dgm:cxn modelId="{3F862F17-2E64-4852-8E9F-068ECD3D1710}" type="presParOf" srcId="{E51FE968-903D-4E54-A907-304707291C5E}" destId="{472A6BA7-39A6-41AA-98D1-F07BDB559291}" srcOrd="5" destOrd="0" presId="urn:microsoft.com/office/officeart/2018/2/layout/IconVerticalSolidList"/>
    <dgm:cxn modelId="{785D23D0-A18F-497D-8212-F50C0D4E206D}" type="presParOf" srcId="{E51FE968-903D-4E54-A907-304707291C5E}" destId="{D494F7DA-84C6-48F3-AD6F-5700740B83EE}" srcOrd="6" destOrd="0" presId="urn:microsoft.com/office/officeart/2018/2/layout/IconVerticalSolidList"/>
    <dgm:cxn modelId="{5DD7828B-43EE-41CE-B352-C99F98769963}" type="presParOf" srcId="{D494F7DA-84C6-48F3-AD6F-5700740B83EE}" destId="{1AB3FD30-7500-413E-B158-3D66DD3A07A4}" srcOrd="0" destOrd="0" presId="urn:microsoft.com/office/officeart/2018/2/layout/IconVerticalSolidList"/>
    <dgm:cxn modelId="{BA4D10C9-692C-4A0B-B156-B8E4A9057E35}" type="presParOf" srcId="{D494F7DA-84C6-48F3-AD6F-5700740B83EE}" destId="{EB296DE7-BC4E-4A36-A237-E3F8937FCE87}" srcOrd="1" destOrd="0" presId="urn:microsoft.com/office/officeart/2018/2/layout/IconVerticalSolidList"/>
    <dgm:cxn modelId="{57E4799F-8339-4540-953E-81CC49768D97}" type="presParOf" srcId="{D494F7DA-84C6-48F3-AD6F-5700740B83EE}" destId="{971CC9C0-9226-4A68-86B6-7A53830B45FA}" srcOrd="2" destOrd="0" presId="urn:microsoft.com/office/officeart/2018/2/layout/IconVerticalSolidList"/>
    <dgm:cxn modelId="{EC96814A-462E-4993-B267-6E3F71DA4BEA}" type="presParOf" srcId="{D494F7DA-84C6-48F3-AD6F-5700740B83EE}" destId="{9131A819-6B93-4355-867B-1CDFF300DB46}" srcOrd="3" destOrd="0" presId="urn:microsoft.com/office/officeart/2018/2/layout/IconVerticalSolidList"/>
    <dgm:cxn modelId="{74CF448A-62A3-4CD9-8F36-D5A2A1FB9A4E}" type="presParOf" srcId="{E51FE968-903D-4E54-A907-304707291C5E}" destId="{5BD2C8E1-CC48-4BC5-80C1-D75F56D863D3}" srcOrd="7" destOrd="0" presId="urn:microsoft.com/office/officeart/2018/2/layout/IconVerticalSolidList"/>
    <dgm:cxn modelId="{32C94437-D6F2-433D-A5B6-DFFE49FDD797}" type="presParOf" srcId="{E51FE968-903D-4E54-A907-304707291C5E}" destId="{A225A19C-C7CF-4E98-AD44-DED94E0C3F80}" srcOrd="8" destOrd="0" presId="urn:microsoft.com/office/officeart/2018/2/layout/IconVerticalSolidList"/>
    <dgm:cxn modelId="{7B3F421F-ECA1-4A6C-9B32-10918E5DBE7A}" type="presParOf" srcId="{A225A19C-C7CF-4E98-AD44-DED94E0C3F80}" destId="{222A7A53-F869-45F0-BBF5-CFCBE44BD344}" srcOrd="0" destOrd="0" presId="urn:microsoft.com/office/officeart/2018/2/layout/IconVerticalSolidList"/>
    <dgm:cxn modelId="{22DBE34A-13EA-4761-A38E-82E6F06246F6}" type="presParOf" srcId="{A225A19C-C7CF-4E98-AD44-DED94E0C3F80}" destId="{B5DCA20E-7C1B-4692-90E5-2C1CFAC38015}" srcOrd="1" destOrd="0" presId="urn:microsoft.com/office/officeart/2018/2/layout/IconVerticalSolidList"/>
    <dgm:cxn modelId="{C8FE748B-C9B2-4D8C-A761-F86F4A81C720}" type="presParOf" srcId="{A225A19C-C7CF-4E98-AD44-DED94E0C3F80}" destId="{5ADD5A7D-B135-4227-A17E-81A6CC0640DE}" srcOrd="2" destOrd="0" presId="urn:microsoft.com/office/officeart/2018/2/layout/IconVerticalSolidList"/>
    <dgm:cxn modelId="{85E16680-746F-4D9C-A603-0B6EBA36A2F3}" type="presParOf" srcId="{A225A19C-C7CF-4E98-AD44-DED94E0C3F80}" destId="{CDD7E7B0-B447-4B8F-959E-6EA782340F3E}" srcOrd="3" destOrd="0" presId="urn:microsoft.com/office/officeart/2018/2/layout/IconVerticalSolidList"/>
    <dgm:cxn modelId="{FF3A6080-0ED9-4162-9C3D-C5AAB08B4368}" type="presParOf" srcId="{E51FE968-903D-4E54-A907-304707291C5E}" destId="{190F0203-E884-42BE-874B-FB8A76E7C167}" srcOrd="9" destOrd="0" presId="urn:microsoft.com/office/officeart/2018/2/layout/IconVerticalSolidList"/>
    <dgm:cxn modelId="{E7B88B47-7C16-43D5-9652-D2683B12BCF7}" type="presParOf" srcId="{E51FE968-903D-4E54-A907-304707291C5E}" destId="{0CF0EF4C-1CF9-40B0-A16E-7B04C22E23A0}" srcOrd="10" destOrd="0" presId="urn:microsoft.com/office/officeart/2018/2/layout/IconVerticalSolidList"/>
    <dgm:cxn modelId="{B6C1E7F2-47CB-4E3C-972B-F33952A023A3}" type="presParOf" srcId="{0CF0EF4C-1CF9-40B0-A16E-7B04C22E23A0}" destId="{95697B57-C402-46FD-B3A8-E2C640594FDC}" srcOrd="0" destOrd="0" presId="urn:microsoft.com/office/officeart/2018/2/layout/IconVerticalSolidList"/>
    <dgm:cxn modelId="{B2A751E4-3E97-49B5-BC1C-8D9118326383}" type="presParOf" srcId="{0CF0EF4C-1CF9-40B0-A16E-7B04C22E23A0}" destId="{B022D968-1ADB-48E3-B54B-14F8F57EDB7C}" srcOrd="1" destOrd="0" presId="urn:microsoft.com/office/officeart/2018/2/layout/IconVerticalSolidList"/>
    <dgm:cxn modelId="{CF253DFB-6B9F-48C9-9BA0-6F2147F589D5}" type="presParOf" srcId="{0CF0EF4C-1CF9-40B0-A16E-7B04C22E23A0}" destId="{9D231055-B33F-41C7-9126-04A55F611280}" srcOrd="2" destOrd="0" presId="urn:microsoft.com/office/officeart/2018/2/layout/IconVerticalSolidList"/>
    <dgm:cxn modelId="{FF44670B-F53D-4B2F-BBD9-C4FAC7FFE3A6}" type="presParOf" srcId="{0CF0EF4C-1CF9-40B0-A16E-7B04C22E23A0}" destId="{D8C24DAC-4D3E-4C46-B3E0-8BE45A431E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DF762-74E4-4E60-BE76-40376FFA27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320DF6-7873-4012-AA9A-4458A59FB821}">
      <dgm:prSet/>
      <dgm:spPr/>
      <dgm:t>
        <a:bodyPr/>
        <a:lstStyle/>
        <a:p>
          <a:r>
            <a:rPr lang="en-US" dirty="0"/>
            <a:t>In July 2017, CSM along with 9 NYC parents &amp; AQE filed a complaint with the State Education Commissioner to demand they enforce the C4E and require NYC to lower class size.</a:t>
          </a:r>
        </a:p>
      </dgm:t>
    </dgm:pt>
    <dgm:pt modelId="{16258052-240D-42BB-95B9-B13C6E3FD14B}" type="parTrans" cxnId="{CF1EC888-EC4A-4D91-8C0F-D82824DED552}">
      <dgm:prSet/>
      <dgm:spPr/>
      <dgm:t>
        <a:bodyPr/>
        <a:lstStyle/>
        <a:p>
          <a:endParaRPr lang="en-US"/>
        </a:p>
      </dgm:t>
    </dgm:pt>
    <dgm:pt modelId="{E0A8B5F4-56AE-4234-A54F-7C67F0A38143}" type="sibTrans" cxnId="{CF1EC888-EC4A-4D91-8C0F-D82824DED552}">
      <dgm:prSet/>
      <dgm:spPr/>
      <dgm:t>
        <a:bodyPr/>
        <a:lstStyle/>
        <a:p>
          <a:endParaRPr lang="en-US"/>
        </a:p>
      </dgm:t>
    </dgm:pt>
    <dgm:pt modelId="{1BFAA202-38D8-4CEF-870F-F88891CE0520}">
      <dgm:prSet/>
      <dgm:spPr/>
      <dgm:t>
        <a:bodyPr/>
        <a:lstStyle/>
        <a:p>
          <a:r>
            <a:rPr lang="en-US" dirty="0"/>
            <a:t>In April 2018, after the Commissioner ruled against us, we followed up with a lawsuit vs. the city and the state in the NYS Supreme Court.</a:t>
          </a:r>
        </a:p>
      </dgm:t>
    </dgm:pt>
    <dgm:pt modelId="{63CCE56C-1CAC-40F9-BDB6-4689BFFE63CF}" type="parTrans" cxnId="{B663AA28-4FCC-49F5-BA77-1D06E1A77BEC}">
      <dgm:prSet/>
      <dgm:spPr/>
      <dgm:t>
        <a:bodyPr/>
        <a:lstStyle/>
        <a:p>
          <a:endParaRPr lang="en-US"/>
        </a:p>
      </dgm:t>
    </dgm:pt>
    <dgm:pt modelId="{82483269-1352-482A-8CD9-E97A30536A1F}" type="sibTrans" cxnId="{B663AA28-4FCC-49F5-BA77-1D06E1A77BEC}">
      <dgm:prSet/>
      <dgm:spPr/>
      <dgm:t>
        <a:bodyPr/>
        <a:lstStyle/>
        <a:p>
          <a:endParaRPr lang="en-US"/>
        </a:p>
      </dgm:t>
    </dgm:pt>
    <dgm:pt modelId="{D71C2392-78F8-440B-91B6-63AE43CC263E}">
      <dgm:prSet/>
      <dgm:spPr/>
      <dgm:t>
        <a:bodyPr/>
        <a:lstStyle/>
        <a:p>
          <a:r>
            <a:rPr lang="en-US" dirty="0"/>
            <a:t>Though Judge Henry </a:t>
          </a:r>
          <a:r>
            <a:rPr lang="en-US" dirty="0" err="1"/>
            <a:t>Zwack</a:t>
          </a:r>
          <a:r>
            <a:rPr lang="en-US" dirty="0"/>
            <a:t> ruled that the Commissioner’s decision to allow NYC to increase class size should be given deference, we appealed the case to the Appellate Court in May 2019.</a:t>
          </a:r>
        </a:p>
      </dgm:t>
    </dgm:pt>
    <dgm:pt modelId="{DD9471A7-2802-4C18-B977-2DA711E64E37}" type="parTrans" cxnId="{6EFE4138-6F88-4D6B-BAD0-FEB37B937CD8}">
      <dgm:prSet/>
      <dgm:spPr/>
      <dgm:t>
        <a:bodyPr/>
        <a:lstStyle/>
        <a:p>
          <a:endParaRPr lang="en-US"/>
        </a:p>
      </dgm:t>
    </dgm:pt>
    <dgm:pt modelId="{7F7217D9-21BA-46A2-AF5F-46F6AC859C88}" type="sibTrans" cxnId="{6EFE4138-6F88-4D6B-BAD0-FEB37B937CD8}">
      <dgm:prSet/>
      <dgm:spPr/>
      <dgm:t>
        <a:bodyPr/>
        <a:lstStyle/>
        <a:p>
          <a:endParaRPr lang="en-US"/>
        </a:p>
      </dgm:t>
    </dgm:pt>
    <dgm:pt modelId="{C7CA028F-CEC3-4E4B-92EB-640DE062577B}">
      <dgm:prSet/>
      <dgm:spPr/>
      <dgm:t>
        <a:bodyPr/>
        <a:lstStyle/>
        <a:p>
          <a:r>
            <a:rPr lang="en-US" i="1" dirty="0"/>
            <a:t>Hearings were held at the NY Appellate Court in Albany on Monday, January 13, 2020.  </a:t>
          </a:r>
        </a:p>
      </dgm:t>
    </dgm:pt>
    <dgm:pt modelId="{B10D16D8-7754-47DD-B8FA-3E098DDD777A}" type="parTrans" cxnId="{40431CDA-73E5-4743-9AA6-A6E5B645D498}">
      <dgm:prSet/>
      <dgm:spPr/>
      <dgm:t>
        <a:bodyPr/>
        <a:lstStyle/>
        <a:p>
          <a:endParaRPr lang="en-US"/>
        </a:p>
      </dgm:t>
    </dgm:pt>
    <dgm:pt modelId="{7F926EB8-098F-42D1-B245-D7114A5FE9C2}" type="sibTrans" cxnId="{40431CDA-73E5-4743-9AA6-A6E5B645D498}">
      <dgm:prSet/>
      <dgm:spPr/>
      <dgm:t>
        <a:bodyPr/>
        <a:lstStyle/>
        <a:p>
          <a:endParaRPr lang="en-US"/>
        </a:p>
      </dgm:t>
    </dgm:pt>
    <dgm:pt modelId="{6992014C-3B83-47B8-BC57-FE227A94BA47}" type="pres">
      <dgm:prSet presAssocID="{720DF762-74E4-4E60-BE76-40376FFA2773}" presName="root" presStyleCnt="0">
        <dgm:presLayoutVars>
          <dgm:dir/>
          <dgm:resizeHandles val="exact"/>
        </dgm:presLayoutVars>
      </dgm:prSet>
      <dgm:spPr/>
    </dgm:pt>
    <dgm:pt modelId="{E3FEDE26-5327-4731-8729-5C82CA95D750}" type="pres">
      <dgm:prSet presAssocID="{B4320DF6-7873-4012-AA9A-4458A59FB821}" presName="compNode" presStyleCnt="0"/>
      <dgm:spPr/>
    </dgm:pt>
    <dgm:pt modelId="{E045A96A-2554-4A7D-9005-91C29BE6282D}" type="pres">
      <dgm:prSet presAssocID="{B4320DF6-7873-4012-AA9A-4458A59FB821}" presName="bgRect" presStyleLbl="bgShp" presStyleIdx="0" presStyleCnt="4"/>
      <dgm:spPr/>
    </dgm:pt>
    <dgm:pt modelId="{2006323D-D1C9-4222-8D11-18763A4F7C2E}" type="pres">
      <dgm:prSet presAssocID="{B4320DF6-7873-4012-AA9A-4458A59FB82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C49C9295-4F51-48BB-A46F-F6F6BB8B87EA}" type="pres">
      <dgm:prSet presAssocID="{B4320DF6-7873-4012-AA9A-4458A59FB821}" presName="spaceRect" presStyleCnt="0"/>
      <dgm:spPr/>
    </dgm:pt>
    <dgm:pt modelId="{43E44D88-87CB-4279-AA2A-1E3A6EC5838A}" type="pres">
      <dgm:prSet presAssocID="{B4320DF6-7873-4012-AA9A-4458A59FB821}" presName="parTx" presStyleLbl="revTx" presStyleIdx="0" presStyleCnt="4">
        <dgm:presLayoutVars>
          <dgm:chMax val="0"/>
          <dgm:chPref val="0"/>
        </dgm:presLayoutVars>
      </dgm:prSet>
      <dgm:spPr/>
    </dgm:pt>
    <dgm:pt modelId="{32C20912-B8C7-457E-AB28-98C2ECD4E768}" type="pres">
      <dgm:prSet presAssocID="{E0A8B5F4-56AE-4234-A54F-7C67F0A38143}" presName="sibTrans" presStyleCnt="0"/>
      <dgm:spPr/>
    </dgm:pt>
    <dgm:pt modelId="{7B270B14-32A7-4B7E-8360-C37DEC67E3C6}" type="pres">
      <dgm:prSet presAssocID="{1BFAA202-38D8-4CEF-870F-F88891CE0520}" presName="compNode" presStyleCnt="0"/>
      <dgm:spPr/>
    </dgm:pt>
    <dgm:pt modelId="{6B39AC2E-1413-4B62-9299-E529EB0A9758}" type="pres">
      <dgm:prSet presAssocID="{1BFAA202-38D8-4CEF-870F-F88891CE0520}" presName="bgRect" presStyleLbl="bgShp" presStyleIdx="1" presStyleCnt="4"/>
      <dgm:spPr/>
    </dgm:pt>
    <dgm:pt modelId="{7C9640F9-0ABC-451B-AD42-5419DD2CA3FE}" type="pres">
      <dgm:prSet presAssocID="{1BFAA202-38D8-4CEF-870F-F88891CE052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8F39FA3D-16BC-419D-8B85-54C5A470B438}" type="pres">
      <dgm:prSet presAssocID="{1BFAA202-38D8-4CEF-870F-F88891CE0520}" presName="spaceRect" presStyleCnt="0"/>
      <dgm:spPr/>
    </dgm:pt>
    <dgm:pt modelId="{0A0E8456-F419-4074-AEC9-A6BB59063F3C}" type="pres">
      <dgm:prSet presAssocID="{1BFAA202-38D8-4CEF-870F-F88891CE0520}" presName="parTx" presStyleLbl="revTx" presStyleIdx="1" presStyleCnt="4">
        <dgm:presLayoutVars>
          <dgm:chMax val="0"/>
          <dgm:chPref val="0"/>
        </dgm:presLayoutVars>
      </dgm:prSet>
      <dgm:spPr/>
    </dgm:pt>
    <dgm:pt modelId="{A13B8D1E-DC11-4AC5-93C6-C69FAD045FCA}" type="pres">
      <dgm:prSet presAssocID="{82483269-1352-482A-8CD9-E97A30536A1F}" presName="sibTrans" presStyleCnt="0"/>
      <dgm:spPr/>
    </dgm:pt>
    <dgm:pt modelId="{A0D3A974-CE86-4F82-A084-A8709CCAF90A}" type="pres">
      <dgm:prSet presAssocID="{D71C2392-78F8-440B-91B6-63AE43CC263E}" presName="compNode" presStyleCnt="0"/>
      <dgm:spPr/>
    </dgm:pt>
    <dgm:pt modelId="{F2551013-5881-410D-9A5F-DCB9B40194F1}" type="pres">
      <dgm:prSet presAssocID="{D71C2392-78F8-440B-91B6-63AE43CC263E}" presName="bgRect" presStyleLbl="bgShp" presStyleIdx="2" presStyleCnt="4"/>
      <dgm:spPr/>
    </dgm:pt>
    <dgm:pt modelId="{3F8CD677-75A8-4C0A-9C2D-6384A1C4A088}" type="pres">
      <dgm:prSet presAssocID="{D71C2392-78F8-440B-91B6-63AE43CC263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"/>
        </a:ext>
      </dgm:extLst>
    </dgm:pt>
    <dgm:pt modelId="{9AF4847C-9437-448E-BFB1-8878A9D7ABB6}" type="pres">
      <dgm:prSet presAssocID="{D71C2392-78F8-440B-91B6-63AE43CC263E}" presName="spaceRect" presStyleCnt="0"/>
      <dgm:spPr/>
    </dgm:pt>
    <dgm:pt modelId="{31BE98F1-E4DE-4B25-8D8C-E402A438237A}" type="pres">
      <dgm:prSet presAssocID="{D71C2392-78F8-440B-91B6-63AE43CC263E}" presName="parTx" presStyleLbl="revTx" presStyleIdx="2" presStyleCnt="4">
        <dgm:presLayoutVars>
          <dgm:chMax val="0"/>
          <dgm:chPref val="0"/>
        </dgm:presLayoutVars>
      </dgm:prSet>
      <dgm:spPr/>
    </dgm:pt>
    <dgm:pt modelId="{524C735E-8B1A-4D2D-A01C-30E1855CE4CF}" type="pres">
      <dgm:prSet presAssocID="{7F7217D9-21BA-46A2-AF5F-46F6AC859C88}" presName="sibTrans" presStyleCnt="0"/>
      <dgm:spPr/>
    </dgm:pt>
    <dgm:pt modelId="{5E098BE1-7422-4FF6-AD9B-329A395EBC01}" type="pres">
      <dgm:prSet presAssocID="{C7CA028F-CEC3-4E4B-92EB-640DE062577B}" presName="compNode" presStyleCnt="0"/>
      <dgm:spPr/>
    </dgm:pt>
    <dgm:pt modelId="{293FBFC6-D7FD-4104-BD46-5DC1642DBBEC}" type="pres">
      <dgm:prSet presAssocID="{C7CA028F-CEC3-4E4B-92EB-640DE062577B}" presName="bgRect" presStyleLbl="bgShp" presStyleIdx="3" presStyleCnt="4"/>
      <dgm:spPr/>
    </dgm:pt>
    <dgm:pt modelId="{3BDCDEEE-2C92-4849-BE86-DC64BAD990A5}" type="pres">
      <dgm:prSet presAssocID="{C7CA028F-CEC3-4E4B-92EB-640DE062577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2CAA13-09D1-4F91-B675-2BC520D35583}" type="pres">
      <dgm:prSet presAssocID="{C7CA028F-CEC3-4E4B-92EB-640DE062577B}" presName="spaceRect" presStyleCnt="0"/>
      <dgm:spPr/>
    </dgm:pt>
    <dgm:pt modelId="{9DD915D1-046E-4E0C-A223-8310EB89DA55}" type="pres">
      <dgm:prSet presAssocID="{C7CA028F-CEC3-4E4B-92EB-640DE062577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63AA28-4FCC-49F5-BA77-1D06E1A77BEC}" srcId="{720DF762-74E4-4E60-BE76-40376FFA2773}" destId="{1BFAA202-38D8-4CEF-870F-F88891CE0520}" srcOrd="1" destOrd="0" parTransId="{63CCE56C-1CAC-40F9-BDB6-4689BFFE63CF}" sibTransId="{82483269-1352-482A-8CD9-E97A30536A1F}"/>
    <dgm:cxn modelId="{6EFE4138-6F88-4D6B-BAD0-FEB37B937CD8}" srcId="{720DF762-74E4-4E60-BE76-40376FFA2773}" destId="{D71C2392-78F8-440B-91B6-63AE43CC263E}" srcOrd="2" destOrd="0" parTransId="{DD9471A7-2802-4C18-B977-2DA711E64E37}" sibTransId="{7F7217D9-21BA-46A2-AF5F-46F6AC859C88}"/>
    <dgm:cxn modelId="{102D4B74-7EB9-45DB-AA0A-70AB94CAF98E}" type="presOf" srcId="{B4320DF6-7873-4012-AA9A-4458A59FB821}" destId="{43E44D88-87CB-4279-AA2A-1E3A6EC5838A}" srcOrd="0" destOrd="0" presId="urn:microsoft.com/office/officeart/2018/2/layout/IconVerticalSolidList"/>
    <dgm:cxn modelId="{CF1EC888-EC4A-4D91-8C0F-D82824DED552}" srcId="{720DF762-74E4-4E60-BE76-40376FFA2773}" destId="{B4320DF6-7873-4012-AA9A-4458A59FB821}" srcOrd="0" destOrd="0" parTransId="{16258052-240D-42BB-95B9-B13C6E3FD14B}" sibTransId="{E0A8B5F4-56AE-4234-A54F-7C67F0A38143}"/>
    <dgm:cxn modelId="{DA00C5D2-B9E5-4236-9EE9-1D63283E2E57}" type="presOf" srcId="{D71C2392-78F8-440B-91B6-63AE43CC263E}" destId="{31BE98F1-E4DE-4B25-8D8C-E402A438237A}" srcOrd="0" destOrd="0" presId="urn:microsoft.com/office/officeart/2018/2/layout/IconVerticalSolidList"/>
    <dgm:cxn modelId="{40431CDA-73E5-4743-9AA6-A6E5B645D498}" srcId="{720DF762-74E4-4E60-BE76-40376FFA2773}" destId="{C7CA028F-CEC3-4E4B-92EB-640DE062577B}" srcOrd="3" destOrd="0" parTransId="{B10D16D8-7754-47DD-B8FA-3E098DDD777A}" sibTransId="{7F926EB8-098F-42D1-B245-D7114A5FE9C2}"/>
    <dgm:cxn modelId="{1CFABCDB-CD29-491F-9175-91CE721CB560}" type="presOf" srcId="{1BFAA202-38D8-4CEF-870F-F88891CE0520}" destId="{0A0E8456-F419-4074-AEC9-A6BB59063F3C}" srcOrd="0" destOrd="0" presId="urn:microsoft.com/office/officeart/2018/2/layout/IconVerticalSolidList"/>
    <dgm:cxn modelId="{703E28E9-AFA8-4D01-B3AE-36549DC06537}" type="presOf" srcId="{C7CA028F-CEC3-4E4B-92EB-640DE062577B}" destId="{9DD915D1-046E-4E0C-A223-8310EB89DA55}" srcOrd="0" destOrd="0" presId="urn:microsoft.com/office/officeart/2018/2/layout/IconVerticalSolidList"/>
    <dgm:cxn modelId="{5BF4F0F6-6658-4D40-AC1A-09A5CBBF8BE7}" type="presOf" srcId="{720DF762-74E4-4E60-BE76-40376FFA2773}" destId="{6992014C-3B83-47B8-BC57-FE227A94BA47}" srcOrd="0" destOrd="0" presId="urn:microsoft.com/office/officeart/2018/2/layout/IconVerticalSolidList"/>
    <dgm:cxn modelId="{349BF10B-7311-4E6E-9201-6733D1EC6B13}" type="presParOf" srcId="{6992014C-3B83-47B8-BC57-FE227A94BA47}" destId="{E3FEDE26-5327-4731-8729-5C82CA95D750}" srcOrd="0" destOrd="0" presId="urn:microsoft.com/office/officeart/2018/2/layout/IconVerticalSolidList"/>
    <dgm:cxn modelId="{6DE3F3F8-F83A-4B6A-9E0F-1ADA856A1A31}" type="presParOf" srcId="{E3FEDE26-5327-4731-8729-5C82CA95D750}" destId="{E045A96A-2554-4A7D-9005-91C29BE6282D}" srcOrd="0" destOrd="0" presId="urn:microsoft.com/office/officeart/2018/2/layout/IconVerticalSolidList"/>
    <dgm:cxn modelId="{F8B7430D-A488-460B-8A6D-3D7F3A2E52C6}" type="presParOf" srcId="{E3FEDE26-5327-4731-8729-5C82CA95D750}" destId="{2006323D-D1C9-4222-8D11-18763A4F7C2E}" srcOrd="1" destOrd="0" presId="urn:microsoft.com/office/officeart/2018/2/layout/IconVerticalSolidList"/>
    <dgm:cxn modelId="{C6361276-4643-46BF-AD6C-AE4F16B5CEF4}" type="presParOf" srcId="{E3FEDE26-5327-4731-8729-5C82CA95D750}" destId="{C49C9295-4F51-48BB-A46F-F6F6BB8B87EA}" srcOrd="2" destOrd="0" presId="urn:microsoft.com/office/officeart/2018/2/layout/IconVerticalSolidList"/>
    <dgm:cxn modelId="{D5008858-A5C6-4618-BF71-17C96DDE0E50}" type="presParOf" srcId="{E3FEDE26-5327-4731-8729-5C82CA95D750}" destId="{43E44D88-87CB-4279-AA2A-1E3A6EC5838A}" srcOrd="3" destOrd="0" presId="urn:microsoft.com/office/officeart/2018/2/layout/IconVerticalSolidList"/>
    <dgm:cxn modelId="{1AF0EB46-4701-497A-A2B1-64163B132A17}" type="presParOf" srcId="{6992014C-3B83-47B8-BC57-FE227A94BA47}" destId="{32C20912-B8C7-457E-AB28-98C2ECD4E768}" srcOrd="1" destOrd="0" presId="urn:microsoft.com/office/officeart/2018/2/layout/IconVerticalSolidList"/>
    <dgm:cxn modelId="{C8088F3A-F86C-4A67-BAED-9245B7D9DC28}" type="presParOf" srcId="{6992014C-3B83-47B8-BC57-FE227A94BA47}" destId="{7B270B14-32A7-4B7E-8360-C37DEC67E3C6}" srcOrd="2" destOrd="0" presId="urn:microsoft.com/office/officeart/2018/2/layout/IconVerticalSolidList"/>
    <dgm:cxn modelId="{67C87577-C1B7-4DAE-9F2C-FE03C9BC40A1}" type="presParOf" srcId="{7B270B14-32A7-4B7E-8360-C37DEC67E3C6}" destId="{6B39AC2E-1413-4B62-9299-E529EB0A9758}" srcOrd="0" destOrd="0" presId="urn:microsoft.com/office/officeart/2018/2/layout/IconVerticalSolidList"/>
    <dgm:cxn modelId="{6E938E11-DB9F-4430-AC93-8735CCA33C96}" type="presParOf" srcId="{7B270B14-32A7-4B7E-8360-C37DEC67E3C6}" destId="{7C9640F9-0ABC-451B-AD42-5419DD2CA3FE}" srcOrd="1" destOrd="0" presId="urn:microsoft.com/office/officeart/2018/2/layout/IconVerticalSolidList"/>
    <dgm:cxn modelId="{759C34F8-8689-4B68-9AB0-27930C9AA8D3}" type="presParOf" srcId="{7B270B14-32A7-4B7E-8360-C37DEC67E3C6}" destId="{8F39FA3D-16BC-419D-8B85-54C5A470B438}" srcOrd="2" destOrd="0" presId="urn:microsoft.com/office/officeart/2018/2/layout/IconVerticalSolidList"/>
    <dgm:cxn modelId="{B2CE4976-37DC-443A-93CD-A3EEB372BB1B}" type="presParOf" srcId="{7B270B14-32A7-4B7E-8360-C37DEC67E3C6}" destId="{0A0E8456-F419-4074-AEC9-A6BB59063F3C}" srcOrd="3" destOrd="0" presId="urn:microsoft.com/office/officeart/2018/2/layout/IconVerticalSolidList"/>
    <dgm:cxn modelId="{CC40970E-CA14-41B5-B1C0-60369BF2E0B5}" type="presParOf" srcId="{6992014C-3B83-47B8-BC57-FE227A94BA47}" destId="{A13B8D1E-DC11-4AC5-93C6-C69FAD045FCA}" srcOrd="3" destOrd="0" presId="urn:microsoft.com/office/officeart/2018/2/layout/IconVerticalSolidList"/>
    <dgm:cxn modelId="{44F91D7B-1B46-4618-9FD7-D88A5D69398E}" type="presParOf" srcId="{6992014C-3B83-47B8-BC57-FE227A94BA47}" destId="{A0D3A974-CE86-4F82-A084-A8709CCAF90A}" srcOrd="4" destOrd="0" presId="urn:microsoft.com/office/officeart/2018/2/layout/IconVerticalSolidList"/>
    <dgm:cxn modelId="{08D787FA-7E00-41E6-BB32-F56161A50F0B}" type="presParOf" srcId="{A0D3A974-CE86-4F82-A084-A8709CCAF90A}" destId="{F2551013-5881-410D-9A5F-DCB9B40194F1}" srcOrd="0" destOrd="0" presId="urn:microsoft.com/office/officeart/2018/2/layout/IconVerticalSolidList"/>
    <dgm:cxn modelId="{9E4DFFF9-6039-42A4-8CCC-15A0AD59E1B3}" type="presParOf" srcId="{A0D3A974-CE86-4F82-A084-A8709CCAF90A}" destId="{3F8CD677-75A8-4C0A-9C2D-6384A1C4A088}" srcOrd="1" destOrd="0" presId="urn:microsoft.com/office/officeart/2018/2/layout/IconVerticalSolidList"/>
    <dgm:cxn modelId="{A8666400-D7CA-4901-93EF-A9A13CDEB7B7}" type="presParOf" srcId="{A0D3A974-CE86-4F82-A084-A8709CCAF90A}" destId="{9AF4847C-9437-448E-BFB1-8878A9D7ABB6}" srcOrd="2" destOrd="0" presId="urn:microsoft.com/office/officeart/2018/2/layout/IconVerticalSolidList"/>
    <dgm:cxn modelId="{34FA4398-AA1C-4A69-A4A0-C39E323D06D3}" type="presParOf" srcId="{A0D3A974-CE86-4F82-A084-A8709CCAF90A}" destId="{31BE98F1-E4DE-4B25-8D8C-E402A438237A}" srcOrd="3" destOrd="0" presId="urn:microsoft.com/office/officeart/2018/2/layout/IconVerticalSolidList"/>
    <dgm:cxn modelId="{2B1A32BE-C31E-4602-B5E6-73939F9822A9}" type="presParOf" srcId="{6992014C-3B83-47B8-BC57-FE227A94BA47}" destId="{524C735E-8B1A-4D2D-A01C-30E1855CE4CF}" srcOrd="5" destOrd="0" presId="urn:microsoft.com/office/officeart/2018/2/layout/IconVerticalSolidList"/>
    <dgm:cxn modelId="{A3E41958-E371-40E3-8F71-7D6E00944BAC}" type="presParOf" srcId="{6992014C-3B83-47B8-BC57-FE227A94BA47}" destId="{5E098BE1-7422-4FF6-AD9B-329A395EBC01}" srcOrd="6" destOrd="0" presId="urn:microsoft.com/office/officeart/2018/2/layout/IconVerticalSolidList"/>
    <dgm:cxn modelId="{B1AA23E7-DAAF-417B-946A-06F7B0333B48}" type="presParOf" srcId="{5E098BE1-7422-4FF6-AD9B-329A395EBC01}" destId="{293FBFC6-D7FD-4104-BD46-5DC1642DBBEC}" srcOrd="0" destOrd="0" presId="urn:microsoft.com/office/officeart/2018/2/layout/IconVerticalSolidList"/>
    <dgm:cxn modelId="{6BEBCD9F-5899-4763-AF5C-D53AAC990B3F}" type="presParOf" srcId="{5E098BE1-7422-4FF6-AD9B-329A395EBC01}" destId="{3BDCDEEE-2C92-4849-BE86-DC64BAD990A5}" srcOrd="1" destOrd="0" presId="urn:microsoft.com/office/officeart/2018/2/layout/IconVerticalSolidList"/>
    <dgm:cxn modelId="{DC563F15-87D2-4874-8AD7-E0B3FB5B9AAD}" type="presParOf" srcId="{5E098BE1-7422-4FF6-AD9B-329A395EBC01}" destId="{812CAA13-09D1-4F91-B675-2BC520D35583}" srcOrd="2" destOrd="0" presId="urn:microsoft.com/office/officeart/2018/2/layout/IconVerticalSolidList"/>
    <dgm:cxn modelId="{21EDE2FF-F5D3-4BC1-9991-179E4F1CCAAB}" type="presParOf" srcId="{5E098BE1-7422-4FF6-AD9B-329A395EBC01}" destId="{9DD915D1-046E-4E0C-A223-8310EB89DA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50D43-2DF2-4008-8BC6-6642DBEED7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4055D2-5F9D-4A76-BD65-9CE9440EFF54}">
      <dgm:prSet custT="1"/>
      <dgm:spPr/>
      <dgm:t>
        <a:bodyPr/>
        <a:lstStyle/>
        <a:p>
          <a:r>
            <a:rPr lang="en-US" sz="16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dirty="0"/>
          </a:br>
          <a:endParaRPr lang="en-US" sz="1600" dirty="0"/>
        </a:p>
      </dgm:t>
    </dgm:pt>
    <dgm:pt modelId="{88D1C99F-3C10-45A4-8D50-B0FAA32E259D}" type="parTrans" cxnId="{C3927FC9-89A4-43C8-836D-045967FA623B}">
      <dgm:prSet/>
      <dgm:spPr/>
      <dgm:t>
        <a:bodyPr/>
        <a:lstStyle/>
        <a:p>
          <a:endParaRPr lang="en-US"/>
        </a:p>
      </dgm:t>
    </dgm:pt>
    <dgm:pt modelId="{033FCC52-B97E-47C7-9302-FC3F3549B73C}" type="sibTrans" cxnId="{C3927FC9-89A4-43C8-836D-045967FA623B}">
      <dgm:prSet/>
      <dgm:spPr/>
      <dgm:t>
        <a:bodyPr/>
        <a:lstStyle/>
        <a:p>
          <a:endParaRPr lang="en-US"/>
        </a:p>
      </dgm:t>
    </dgm:pt>
    <dgm:pt modelId="{B7261FC9-0E44-4550-B850-9CEA14E7C11A}">
      <dgm:prSet custT="1"/>
      <dgm:spPr/>
      <dgm:t>
        <a:bodyPr/>
        <a:lstStyle/>
        <a:p>
          <a:r>
            <a:rPr lang="en-US" sz="1600" b="1" i="1" dirty="0"/>
            <a:t>Join us in advocating for specific funding be allocated for class size reduction in next city budget and that the capital plan be expanded.</a:t>
          </a:r>
          <a:br>
            <a:rPr lang="en-US" sz="1600" b="1" i="1" dirty="0"/>
          </a:br>
          <a:endParaRPr lang="en-US" sz="1600" dirty="0"/>
        </a:p>
      </dgm:t>
    </dgm:pt>
    <dgm:pt modelId="{B9FBBAEE-A4D9-436E-812F-B1DE087F2528}" type="parTrans" cxnId="{B97957E5-A5A6-4F4B-9E59-BDB005B2612F}">
      <dgm:prSet/>
      <dgm:spPr/>
      <dgm:t>
        <a:bodyPr/>
        <a:lstStyle/>
        <a:p>
          <a:endParaRPr lang="en-US"/>
        </a:p>
      </dgm:t>
    </dgm:pt>
    <dgm:pt modelId="{05CA323B-D2E1-4DAC-B155-5ACC8EC6BC74}" type="sibTrans" cxnId="{B97957E5-A5A6-4F4B-9E59-BDB005B2612F}">
      <dgm:prSet/>
      <dgm:spPr/>
      <dgm:t>
        <a:bodyPr/>
        <a:lstStyle/>
        <a:p>
          <a:endParaRPr lang="en-US"/>
        </a:p>
      </dgm:t>
    </dgm:pt>
    <dgm:pt modelId="{457B3373-71A3-4B14-919F-79554C3E948B}">
      <dgm:prSet/>
      <dgm:spPr/>
      <dgm:t>
        <a:bodyPr/>
        <a:lstStyle/>
        <a:p>
          <a:r>
            <a:rPr lang="en-US"/>
            <a:t>City Hall Rally and hearings on class size to come. </a:t>
          </a:r>
        </a:p>
      </dgm:t>
    </dgm:pt>
    <dgm:pt modelId="{A02DA52A-6247-4414-843E-0F88CA5D73F3}" type="parTrans" cxnId="{B5EC0421-1B28-4BB7-AD7E-45A88067495B}">
      <dgm:prSet/>
      <dgm:spPr/>
      <dgm:t>
        <a:bodyPr/>
        <a:lstStyle/>
        <a:p>
          <a:endParaRPr lang="en-US"/>
        </a:p>
      </dgm:t>
    </dgm:pt>
    <dgm:pt modelId="{005B339B-BD86-4610-ACE2-F0A7AC11D5EC}" type="sibTrans" cxnId="{B5EC0421-1B28-4BB7-AD7E-45A88067495B}">
      <dgm:prSet/>
      <dgm:spPr/>
      <dgm:t>
        <a:bodyPr/>
        <a:lstStyle/>
        <a:p>
          <a:endParaRPr lang="en-US"/>
        </a:p>
      </dgm:t>
    </dgm:pt>
    <dgm:pt modelId="{04945800-8A56-47A0-BB41-3263D0C54C97}">
      <dgm:prSet/>
      <dgm:spPr/>
      <dgm:t>
        <a:bodyPr/>
        <a:lstStyle/>
        <a:p>
          <a:r>
            <a:rPr lang="en-US" dirty="0"/>
            <a:t>We’re co-sponsoring a Parent Action Conference with NYC Kids PAC on March 7, 2020 with panels &amp; workshops to explore these issues and more.</a:t>
          </a:r>
        </a:p>
      </dgm:t>
    </dgm:pt>
    <dgm:pt modelId="{21AEF21E-A446-4038-8532-E9B1D68BC7A3}" type="parTrans" cxnId="{AD8A7A1A-BC3B-4FF9-A423-4466F909AD75}">
      <dgm:prSet/>
      <dgm:spPr/>
      <dgm:t>
        <a:bodyPr/>
        <a:lstStyle/>
        <a:p>
          <a:endParaRPr lang="en-US"/>
        </a:p>
      </dgm:t>
    </dgm:pt>
    <dgm:pt modelId="{6B44954C-98C3-435A-A059-46EEA2AF3B84}" type="sibTrans" cxnId="{AD8A7A1A-BC3B-4FF9-A423-4466F909AD75}">
      <dgm:prSet/>
      <dgm:spPr/>
      <dgm:t>
        <a:bodyPr/>
        <a:lstStyle/>
        <a:p>
          <a:endParaRPr lang="en-US"/>
        </a:p>
      </dgm:t>
    </dgm:pt>
    <dgm:pt modelId="{762B1224-4933-4587-85FD-C7A826800C12}">
      <dgm:prSet/>
      <dgm:spPr/>
      <dgm:t>
        <a:bodyPr/>
        <a:lstStyle/>
        <a:p>
          <a:r>
            <a:rPr lang="en-US" b="1" i="1"/>
            <a:t>Sign up for our newsletter for updates at </a:t>
          </a:r>
          <a:r>
            <a:rPr lang="en-US" b="1" i="1">
              <a:hlinkClick xmlns:r="http://schemas.openxmlformats.org/officeDocument/2006/relationships" r:id="rId1"/>
            </a:rPr>
            <a:t>www.classsizematters.org</a:t>
          </a:r>
          <a:endParaRPr lang="en-US"/>
        </a:p>
      </dgm:t>
    </dgm:pt>
    <dgm:pt modelId="{76DE8A9E-4CB2-44B8-8915-F39ABF78698A}" type="parTrans" cxnId="{9FF455A2-A675-49C2-9685-FF1DF6980379}">
      <dgm:prSet/>
      <dgm:spPr/>
      <dgm:t>
        <a:bodyPr/>
        <a:lstStyle/>
        <a:p>
          <a:endParaRPr lang="en-US"/>
        </a:p>
      </dgm:t>
    </dgm:pt>
    <dgm:pt modelId="{AB9C5850-7040-436E-972D-F30802232E8A}" type="sibTrans" cxnId="{9FF455A2-A675-49C2-9685-FF1DF6980379}">
      <dgm:prSet/>
      <dgm:spPr/>
      <dgm:t>
        <a:bodyPr/>
        <a:lstStyle/>
        <a:p>
          <a:endParaRPr lang="en-US"/>
        </a:p>
      </dgm:t>
    </dgm:pt>
    <dgm:pt modelId="{DEF891F2-7BAF-449A-8777-6C2FAFE00155}" type="pres">
      <dgm:prSet presAssocID="{3BF50D43-2DF2-4008-8BC6-6642DBEED70A}" presName="root" presStyleCnt="0">
        <dgm:presLayoutVars>
          <dgm:dir/>
          <dgm:resizeHandles val="exact"/>
        </dgm:presLayoutVars>
      </dgm:prSet>
      <dgm:spPr/>
    </dgm:pt>
    <dgm:pt modelId="{B73AAD90-2841-4FBA-BA9B-00455E5245DF}" type="pres">
      <dgm:prSet presAssocID="{FB4055D2-5F9D-4A76-BD65-9CE9440EFF54}" presName="compNode" presStyleCnt="0"/>
      <dgm:spPr/>
    </dgm:pt>
    <dgm:pt modelId="{1411D4CF-CEDC-4DB8-BAEB-63ED28F899C7}" type="pres">
      <dgm:prSet presAssocID="{FB4055D2-5F9D-4A76-BD65-9CE9440EFF54}" presName="bgRect" presStyleLbl="bgShp" presStyleIdx="0" presStyleCnt="5"/>
      <dgm:spPr/>
    </dgm:pt>
    <dgm:pt modelId="{C2A0F08E-FF87-4041-8568-3F02C8862CE7}" type="pres">
      <dgm:prSet presAssocID="{FB4055D2-5F9D-4A76-BD65-9CE9440EFF54}" presName="iconRect" presStyleLbl="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CAADCE5-0578-426F-A77E-CD1F931F352D}" type="pres">
      <dgm:prSet presAssocID="{FB4055D2-5F9D-4A76-BD65-9CE9440EFF54}" presName="spaceRect" presStyleCnt="0"/>
      <dgm:spPr/>
    </dgm:pt>
    <dgm:pt modelId="{0F802BF9-9049-43EF-A4D6-201AD7E2B9AE}" type="pres">
      <dgm:prSet presAssocID="{FB4055D2-5F9D-4A76-BD65-9CE9440EFF54}" presName="parTx" presStyleLbl="revTx" presStyleIdx="0" presStyleCnt="5">
        <dgm:presLayoutVars>
          <dgm:chMax val="0"/>
          <dgm:chPref val="0"/>
        </dgm:presLayoutVars>
      </dgm:prSet>
      <dgm:spPr/>
    </dgm:pt>
    <dgm:pt modelId="{A5D8BC82-E3DC-428E-BB6E-8CF88B16BB9B}" type="pres">
      <dgm:prSet presAssocID="{033FCC52-B97E-47C7-9302-FC3F3549B73C}" presName="sibTrans" presStyleCnt="0"/>
      <dgm:spPr/>
    </dgm:pt>
    <dgm:pt modelId="{1DD890A7-195F-497D-B985-A266E6286AD7}" type="pres">
      <dgm:prSet presAssocID="{B7261FC9-0E44-4550-B850-9CEA14E7C11A}" presName="compNode" presStyleCnt="0"/>
      <dgm:spPr/>
    </dgm:pt>
    <dgm:pt modelId="{C1313CAE-DA1C-421C-A8DA-5EED36710DB6}" type="pres">
      <dgm:prSet presAssocID="{B7261FC9-0E44-4550-B850-9CEA14E7C11A}" presName="bgRect" presStyleLbl="bgShp" presStyleIdx="1" presStyleCnt="5"/>
      <dgm:spPr/>
    </dgm:pt>
    <dgm:pt modelId="{824592DE-F472-4E61-B133-5568FCAA6D26}" type="pres">
      <dgm:prSet presAssocID="{B7261FC9-0E44-4550-B850-9CEA14E7C11A}" presName="iconRect" presStyleLbl="nod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1296DCC-2FBD-41EB-A5C8-6A083ADC967E}" type="pres">
      <dgm:prSet presAssocID="{B7261FC9-0E44-4550-B850-9CEA14E7C11A}" presName="spaceRect" presStyleCnt="0"/>
      <dgm:spPr/>
    </dgm:pt>
    <dgm:pt modelId="{13734841-A8BA-4109-ACAA-3AA21DDF1B2E}" type="pres">
      <dgm:prSet presAssocID="{B7261FC9-0E44-4550-B850-9CEA14E7C11A}" presName="parTx" presStyleLbl="revTx" presStyleIdx="1" presStyleCnt="5">
        <dgm:presLayoutVars>
          <dgm:chMax val="0"/>
          <dgm:chPref val="0"/>
        </dgm:presLayoutVars>
      </dgm:prSet>
      <dgm:spPr/>
    </dgm:pt>
    <dgm:pt modelId="{AEF81915-785D-4791-BC96-327F4200846F}" type="pres">
      <dgm:prSet presAssocID="{05CA323B-D2E1-4DAC-B155-5ACC8EC6BC74}" presName="sibTrans" presStyleCnt="0"/>
      <dgm:spPr/>
    </dgm:pt>
    <dgm:pt modelId="{92305DF1-6CFC-4D4C-B916-C9A08DDC7207}" type="pres">
      <dgm:prSet presAssocID="{457B3373-71A3-4B14-919F-79554C3E948B}" presName="compNode" presStyleCnt="0"/>
      <dgm:spPr/>
    </dgm:pt>
    <dgm:pt modelId="{96BF34B5-0A50-4EBB-822A-06B85642CB05}" type="pres">
      <dgm:prSet presAssocID="{457B3373-71A3-4B14-919F-79554C3E948B}" presName="bgRect" presStyleLbl="bgShp" presStyleIdx="2" presStyleCnt="5"/>
      <dgm:spPr/>
    </dgm:pt>
    <dgm:pt modelId="{CB922C8B-1F90-4517-B3CA-35714FF28BCF}" type="pres">
      <dgm:prSet presAssocID="{457B3373-71A3-4B14-919F-79554C3E948B}" presName="iconRect" presStyleLbl="node1" presStyleIdx="2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674DA198-50CC-42E8-98CD-697A54452A59}" type="pres">
      <dgm:prSet presAssocID="{457B3373-71A3-4B14-919F-79554C3E948B}" presName="spaceRect" presStyleCnt="0"/>
      <dgm:spPr/>
    </dgm:pt>
    <dgm:pt modelId="{EF4478D1-EDAC-43E3-9278-620ED7FA5D14}" type="pres">
      <dgm:prSet presAssocID="{457B3373-71A3-4B14-919F-79554C3E948B}" presName="parTx" presStyleLbl="revTx" presStyleIdx="2" presStyleCnt="5">
        <dgm:presLayoutVars>
          <dgm:chMax val="0"/>
          <dgm:chPref val="0"/>
        </dgm:presLayoutVars>
      </dgm:prSet>
      <dgm:spPr/>
    </dgm:pt>
    <dgm:pt modelId="{28C61861-DE59-4BE2-8767-56563F3EA538}" type="pres">
      <dgm:prSet presAssocID="{005B339B-BD86-4610-ACE2-F0A7AC11D5EC}" presName="sibTrans" presStyleCnt="0"/>
      <dgm:spPr/>
    </dgm:pt>
    <dgm:pt modelId="{DE9605E0-EFC0-499C-8FB0-2F448FAAACCB}" type="pres">
      <dgm:prSet presAssocID="{04945800-8A56-47A0-BB41-3263D0C54C97}" presName="compNode" presStyleCnt="0"/>
      <dgm:spPr/>
    </dgm:pt>
    <dgm:pt modelId="{DFFC16A2-BA53-4B61-960C-24EE6BB315F6}" type="pres">
      <dgm:prSet presAssocID="{04945800-8A56-47A0-BB41-3263D0C54C97}" presName="bgRect" presStyleLbl="bgShp" presStyleIdx="3" presStyleCnt="5"/>
      <dgm:spPr/>
    </dgm:pt>
    <dgm:pt modelId="{D1CCACE2-2C80-46C8-9ABA-A759F263A59E}" type="pres">
      <dgm:prSet presAssocID="{04945800-8A56-47A0-BB41-3263D0C54C97}" presName="iconRect" presStyleLbl="node1" presStyleIdx="3" presStyleCnt="5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6DAC4BEA-89E2-45FC-BD29-C2DD707BE1DD}" type="pres">
      <dgm:prSet presAssocID="{04945800-8A56-47A0-BB41-3263D0C54C97}" presName="spaceRect" presStyleCnt="0"/>
      <dgm:spPr/>
    </dgm:pt>
    <dgm:pt modelId="{B7A87566-170D-4ECC-9371-98ABC7FD5A3A}" type="pres">
      <dgm:prSet presAssocID="{04945800-8A56-47A0-BB41-3263D0C54C97}" presName="parTx" presStyleLbl="revTx" presStyleIdx="3" presStyleCnt="5">
        <dgm:presLayoutVars>
          <dgm:chMax val="0"/>
          <dgm:chPref val="0"/>
        </dgm:presLayoutVars>
      </dgm:prSet>
      <dgm:spPr/>
    </dgm:pt>
    <dgm:pt modelId="{663B430E-E482-4523-AD01-FC96B7D570A1}" type="pres">
      <dgm:prSet presAssocID="{6B44954C-98C3-435A-A059-46EEA2AF3B84}" presName="sibTrans" presStyleCnt="0"/>
      <dgm:spPr/>
    </dgm:pt>
    <dgm:pt modelId="{7DD3D720-ADDB-4866-97C5-8710444DB233}" type="pres">
      <dgm:prSet presAssocID="{762B1224-4933-4587-85FD-C7A826800C12}" presName="compNode" presStyleCnt="0"/>
      <dgm:spPr/>
    </dgm:pt>
    <dgm:pt modelId="{D2F3E1F8-C5EB-405C-9166-820813FA06A3}" type="pres">
      <dgm:prSet presAssocID="{762B1224-4933-4587-85FD-C7A826800C12}" presName="bgRect" presStyleLbl="bgShp" presStyleIdx="4" presStyleCnt="5"/>
      <dgm:spPr/>
    </dgm:pt>
    <dgm:pt modelId="{2FD40062-E88D-4DA6-8570-FD11C29AFCF9}" type="pres">
      <dgm:prSet presAssocID="{762B1224-4933-4587-85FD-C7A826800C12}" presName="icon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703B8CF-AEDF-4D34-94A9-6DCAEEB6BEAE}" type="pres">
      <dgm:prSet presAssocID="{762B1224-4933-4587-85FD-C7A826800C12}" presName="spaceRect" presStyleCnt="0"/>
      <dgm:spPr/>
    </dgm:pt>
    <dgm:pt modelId="{8D02E3B7-D09D-40EF-9246-D7A697357069}" type="pres">
      <dgm:prSet presAssocID="{762B1224-4933-4587-85FD-C7A826800C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D8A7A1A-BC3B-4FF9-A423-4466F909AD75}" srcId="{3BF50D43-2DF2-4008-8BC6-6642DBEED70A}" destId="{04945800-8A56-47A0-BB41-3263D0C54C97}" srcOrd="3" destOrd="0" parTransId="{21AEF21E-A446-4038-8532-E9B1D68BC7A3}" sibTransId="{6B44954C-98C3-435A-A059-46EEA2AF3B84}"/>
    <dgm:cxn modelId="{B5EC0421-1B28-4BB7-AD7E-45A88067495B}" srcId="{3BF50D43-2DF2-4008-8BC6-6642DBEED70A}" destId="{457B3373-71A3-4B14-919F-79554C3E948B}" srcOrd="2" destOrd="0" parTransId="{A02DA52A-6247-4414-843E-0F88CA5D73F3}" sibTransId="{005B339B-BD86-4610-ACE2-F0A7AC11D5EC}"/>
    <dgm:cxn modelId="{4725AC3F-A8BC-4451-9AF8-6E909591429D}" type="presOf" srcId="{762B1224-4933-4587-85FD-C7A826800C12}" destId="{8D02E3B7-D09D-40EF-9246-D7A697357069}" srcOrd="0" destOrd="0" presId="urn:microsoft.com/office/officeart/2018/2/layout/IconVerticalSolidList"/>
    <dgm:cxn modelId="{60758C88-6EF0-4D83-B92C-72A1C454A6D7}" type="presOf" srcId="{FB4055D2-5F9D-4A76-BD65-9CE9440EFF54}" destId="{0F802BF9-9049-43EF-A4D6-201AD7E2B9AE}" srcOrd="0" destOrd="0" presId="urn:microsoft.com/office/officeart/2018/2/layout/IconVerticalSolidList"/>
    <dgm:cxn modelId="{9FF455A2-A675-49C2-9685-FF1DF6980379}" srcId="{3BF50D43-2DF2-4008-8BC6-6642DBEED70A}" destId="{762B1224-4933-4587-85FD-C7A826800C12}" srcOrd="4" destOrd="0" parTransId="{76DE8A9E-4CB2-44B8-8915-F39ABF78698A}" sibTransId="{AB9C5850-7040-436E-972D-F30802232E8A}"/>
    <dgm:cxn modelId="{4D8DF6A8-BF08-418E-8EB7-95070CBA06B6}" type="presOf" srcId="{04945800-8A56-47A0-BB41-3263D0C54C97}" destId="{B7A87566-170D-4ECC-9371-98ABC7FD5A3A}" srcOrd="0" destOrd="0" presId="urn:microsoft.com/office/officeart/2018/2/layout/IconVerticalSolidList"/>
    <dgm:cxn modelId="{B8F1CDAD-FB48-4B05-8605-AF85F9846F0C}" type="presOf" srcId="{457B3373-71A3-4B14-919F-79554C3E948B}" destId="{EF4478D1-EDAC-43E3-9278-620ED7FA5D14}" srcOrd="0" destOrd="0" presId="urn:microsoft.com/office/officeart/2018/2/layout/IconVerticalSolidList"/>
    <dgm:cxn modelId="{58097AB4-4981-42F9-8127-A882646275C3}" type="presOf" srcId="{B7261FC9-0E44-4550-B850-9CEA14E7C11A}" destId="{13734841-A8BA-4109-ACAA-3AA21DDF1B2E}" srcOrd="0" destOrd="0" presId="urn:microsoft.com/office/officeart/2018/2/layout/IconVerticalSolidList"/>
    <dgm:cxn modelId="{B7901AC9-C2CF-4BF6-BE07-4A6D2F03DC9B}" type="presOf" srcId="{3BF50D43-2DF2-4008-8BC6-6642DBEED70A}" destId="{DEF891F2-7BAF-449A-8777-6C2FAFE00155}" srcOrd="0" destOrd="0" presId="urn:microsoft.com/office/officeart/2018/2/layout/IconVerticalSolidList"/>
    <dgm:cxn modelId="{C3927FC9-89A4-43C8-836D-045967FA623B}" srcId="{3BF50D43-2DF2-4008-8BC6-6642DBEED70A}" destId="{FB4055D2-5F9D-4A76-BD65-9CE9440EFF54}" srcOrd="0" destOrd="0" parTransId="{88D1C99F-3C10-45A4-8D50-B0FAA32E259D}" sibTransId="{033FCC52-B97E-47C7-9302-FC3F3549B73C}"/>
    <dgm:cxn modelId="{B97957E5-A5A6-4F4B-9E59-BDB005B2612F}" srcId="{3BF50D43-2DF2-4008-8BC6-6642DBEED70A}" destId="{B7261FC9-0E44-4550-B850-9CEA14E7C11A}" srcOrd="1" destOrd="0" parTransId="{B9FBBAEE-A4D9-436E-812F-B1DE087F2528}" sibTransId="{05CA323B-D2E1-4DAC-B155-5ACC8EC6BC74}"/>
    <dgm:cxn modelId="{B7D50E7E-B247-4A21-B8D7-755AC136F732}" type="presParOf" srcId="{DEF891F2-7BAF-449A-8777-6C2FAFE00155}" destId="{B73AAD90-2841-4FBA-BA9B-00455E5245DF}" srcOrd="0" destOrd="0" presId="urn:microsoft.com/office/officeart/2018/2/layout/IconVerticalSolidList"/>
    <dgm:cxn modelId="{0CEFE708-00AE-4769-8AFF-4AED7ECA293D}" type="presParOf" srcId="{B73AAD90-2841-4FBA-BA9B-00455E5245DF}" destId="{1411D4CF-CEDC-4DB8-BAEB-63ED28F899C7}" srcOrd="0" destOrd="0" presId="urn:microsoft.com/office/officeart/2018/2/layout/IconVerticalSolidList"/>
    <dgm:cxn modelId="{1FC19A14-C46A-4836-B9C7-0D14E11C6A3F}" type="presParOf" srcId="{B73AAD90-2841-4FBA-BA9B-00455E5245DF}" destId="{C2A0F08E-FF87-4041-8568-3F02C8862CE7}" srcOrd="1" destOrd="0" presId="urn:microsoft.com/office/officeart/2018/2/layout/IconVerticalSolidList"/>
    <dgm:cxn modelId="{2D9F49CC-9B59-49E6-87F6-E9C12DE7AC91}" type="presParOf" srcId="{B73AAD90-2841-4FBA-BA9B-00455E5245DF}" destId="{6CAADCE5-0578-426F-A77E-CD1F931F352D}" srcOrd="2" destOrd="0" presId="urn:microsoft.com/office/officeart/2018/2/layout/IconVerticalSolidList"/>
    <dgm:cxn modelId="{9CF363AA-0797-42CB-A240-BD55097C1CE5}" type="presParOf" srcId="{B73AAD90-2841-4FBA-BA9B-00455E5245DF}" destId="{0F802BF9-9049-43EF-A4D6-201AD7E2B9AE}" srcOrd="3" destOrd="0" presId="urn:microsoft.com/office/officeart/2018/2/layout/IconVerticalSolidList"/>
    <dgm:cxn modelId="{6EEE8885-14BE-4F1B-AE9D-057E4B3C58E6}" type="presParOf" srcId="{DEF891F2-7BAF-449A-8777-6C2FAFE00155}" destId="{A5D8BC82-E3DC-428E-BB6E-8CF88B16BB9B}" srcOrd="1" destOrd="0" presId="urn:microsoft.com/office/officeart/2018/2/layout/IconVerticalSolidList"/>
    <dgm:cxn modelId="{D9F6BE28-B40B-4EF0-942C-CF68DE34F81D}" type="presParOf" srcId="{DEF891F2-7BAF-449A-8777-6C2FAFE00155}" destId="{1DD890A7-195F-497D-B985-A266E6286AD7}" srcOrd="2" destOrd="0" presId="urn:microsoft.com/office/officeart/2018/2/layout/IconVerticalSolidList"/>
    <dgm:cxn modelId="{BFC96D48-A004-43C9-A971-E0B0740FAF04}" type="presParOf" srcId="{1DD890A7-195F-497D-B985-A266E6286AD7}" destId="{C1313CAE-DA1C-421C-A8DA-5EED36710DB6}" srcOrd="0" destOrd="0" presId="urn:microsoft.com/office/officeart/2018/2/layout/IconVerticalSolidList"/>
    <dgm:cxn modelId="{976123CA-3F4A-4EAD-8D23-A777D4F53621}" type="presParOf" srcId="{1DD890A7-195F-497D-B985-A266E6286AD7}" destId="{824592DE-F472-4E61-B133-5568FCAA6D26}" srcOrd="1" destOrd="0" presId="urn:microsoft.com/office/officeart/2018/2/layout/IconVerticalSolidList"/>
    <dgm:cxn modelId="{A6EFD04B-7C46-4ADA-8CBC-E783F787EFC1}" type="presParOf" srcId="{1DD890A7-195F-497D-B985-A266E6286AD7}" destId="{A1296DCC-2FBD-41EB-A5C8-6A083ADC967E}" srcOrd="2" destOrd="0" presId="urn:microsoft.com/office/officeart/2018/2/layout/IconVerticalSolidList"/>
    <dgm:cxn modelId="{26F33C77-7F34-47F8-8E38-530836CCD419}" type="presParOf" srcId="{1DD890A7-195F-497D-B985-A266E6286AD7}" destId="{13734841-A8BA-4109-ACAA-3AA21DDF1B2E}" srcOrd="3" destOrd="0" presId="urn:microsoft.com/office/officeart/2018/2/layout/IconVerticalSolidList"/>
    <dgm:cxn modelId="{A5261320-716C-4592-9B75-E4EAA8373EF1}" type="presParOf" srcId="{DEF891F2-7BAF-449A-8777-6C2FAFE00155}" destId="{AEF81915-785D-4791-BC96-327F4200846F}" srcOrd="3" destOrd="0" presId="urn:microsoft.com/office/officeart/2018/2/layout/IconVerticalSolidList"/>
    <dgm:cxn modelId="{542432ED-75DA-4A9C-A35B-913D4B7CAC45}" type="presParOf" srcId="{DEF891F2-7BAF-449A-8777-6C2FAFE00155}" destId="{92305DF1-6CFC-4D4C-B916-C9A08DDC7207}" srcOrd="4" destOrd="0" presId="urn:microsoft.com/office/officeart/2018/2/layout/IconVerticalSolidList"/>
    <dgm:cxn modelId="{E98F862C-1885-4C40-9FA5-ABD1C58EF045}" type="presParOf" srcId="{92305DF1-6CFC-4D4C-B916-C9A08DDC7207}" destId="{96BF34B5-0A50-4EBB-822A-06B85642CB05}" srcOrd="0" destOrd="0" presId="urn:microsoft.com/office/officeart/2018/2/layout/IconVerticalSolidList"/>
    <dgm:cxn modelId="{071BB750-A522-4151-BF3D-924DD854086C}" type="presParOf" srcId="{92305DF1-6CFC-4D4C-B916-C9A08DDC7207}" destId="{CB922C8B-1F90-4517-B3CA-35714FF28BCF}" srcOrd="1" destOrd="0" presId="urn:microsoft.com/office/officeart/2018/2/layout/IconVerticalSolidList"/>
    <dgm:cxn modelId="{C96F9699-68CC-4B0C-982C-420F52D068A3}" type="presParOf" srcId="{92305DF1-6CFC-4D4C-B916-C9A08DDC7207}" destId="{674DA198-50CC-42E8-98CD-697A54452A59}" srcOrd="2" destOrd="0" presId="urn:microsoft.com/office/officeart/2018/2/layout/IconVerticalSolidList"/>
    <dgm:cxn modelId="{FDA087E8-61AA-42CE-9072-F5480113CD46}" type="presParOf" srcId="{92305DF1-6CFC-4D4C-B916-C9A08DDC7207}" destId="{EF4478D1-EDAC-43E3-9278-620ED7FA5D14}" srcOrd="3" destOrd="0" presId="urn:microsoft.com/office/officeart/2018/2/layout/IconVerticalSolidList"/>
    <dgm:cxn modelId="{95F72E0B-29B0-478A-964A-C9885D6B4C80}" type="presParOf" srcId="{DEF891F2-7BAF-449A-8777-6C2FAFE00155}" destId="{28C61861-DE59-4BE2-8767-56563F3EA538}" srcOrd="5" destOrd="0" presId="urn:microsoft.com/office/officeart/2018/2/layout/IconVerticalSolidList"/>
    <dgm:cxn modelId="{C1CC46AC-7A8E-4EC6-9FAC-965871E411BC}" type="presParOf" srcId="{DEF891F2-7BAF-449A-8777-6C2FAFE00155}" destId="{DE9605E0-EFC0-499C-8FB0-2F448FAAACCB}" srcOrd="6" destOrd="0" presId="urn:microsoft.com/office/officeart/2018/2/layout/IconVerticalSolidList"/>
    <dgm:cxn modelId="{0E390A30-DBD8-4BC3-B41D-3D743E71D508}" type="presParOf" srcId="{DE9605E0-EFC0-499C-8FB0-2F448FAAACCB}" destId="{DFFC16A2-BA53-4B61-960C-24EE6BB315F6}" srcOrd="0" destOrd="0" presId="urn:microsoft.com/office/officeart/2018/2/layout/IconVerticalSolidList"/>
    <dgm:cxn modelId="{512C5AC4-7EAC-46CB-9AB1-8D5B79F4B5B0}" type="presParOf" srcId="{DE9605E0-EFC0-499C-8FB0-2F448FAAACCB}" destId="{D1CCACE2-2C80-46C8-9ABA-A759F263A59E}" srcOrd="1" destOrd="0" presId="urn:microsoft.com/office/officeart/2018/2/layout/IconVerticalSolidList"/>
    <dgm:cxn modelId="{A4AB5D56-C7D8-4FE1-8007-BAE66237F9FD}" type="presParOf" srcId="{DE9605E0-EFC0-499C-8FB0-2F448FAAACCB}" destId="{6DAC4BEA-89E2-45FC-BD29-C2DD707BE1DD}" srcOrd="2" destOrd="0" presId="urn:microsoft.com/office/officeart/2018/2/layout/IconVerticalSolidList"/>
    <dgm:cxn modelId="{5619CFBA-A7BF-49F0-AC64-90FF37D64BA7}" type="presParOf" srcId="{DE9605E0-EFC0-499C-8FB0-2F448FAAACCB}" destId="{B7A87566-170D-4ECC-9371-98ABC7FD5A3A}" srcOrd="3" destOrd="0" presId="urn:microsoft.com/office/officeart/2018/2/layout/IconVerticalSolidList"/>
    <dgm:cxn modelId="{EFE24091-B30A-4E80-9DA3-BA565E74E265}" type="presParOf" srcId="{DEF891F2-7BAF-449A-8777-6C2FAFE00155}" destId="{663B430E-E482-4523-AD01-FC96B7D570A1}" srcOrd="7" destOrd="0" presId="urn:microsoft.com/office/officeart/2018/2/layout/IconVerticalSolidList"/>
    <dgm:cxn modelId="{FAAA35E2-5F03-4525-817A-635D562925B3}" type="presParOf" srcId="{DEF891F2-7BAF-449A-8777-6C2FAFE00155}" destId="{7DD3D720-ADDB-4866-97C5-8710444DB233}" srcOrd="8" destOrd="0" presId="urn:microsoft.com/office/officeart/2018/2/layout/IconVerticalSolidList"/>
    <dgm:cxn modelId="{0B9315A0-7D99-4F7B-B511-FFFAFD31FB94}" type="presParOf" srcId="{7DD3D720-ADDB-4866-97C5-8710444DB233}" destId="{D2F3E1F8-C5EB-405C-9166-820813FA06A3}" srcOrd="0" destOrd="0" presId="urn:microsoft.com/office/officeart/2018/2/layout/IconVerticalSolidList"/>
    <dgm:cxn modelId="{18AFDC33-5882-4ED2-BB1F-69F582C452CC}" type="presParOf" srcId="{7DD3D720-ADDB-4866-97C5-8710444DB233}" destId="{2FD40062-E88D-4DA6-8570-FD11C29AFCF9}" srcOrd="1" destOrd="0" presId="urn:microsoft.com/office/officeart/2018/2/layout/IconVerticalSolidList"/>
    <dgm:cxn modelId="{666FAEF0-B7DF-436A-8259-06758065DBE9}" type="presParOf" srcId="{7DD3D720-ADDB-4866-97C5-8710444DB233}" destId="{5703B8CF-AEDF-4D34-94A9-6DCAEEB6BEAE}" srcOrd="2" destOrd="0" presId="urn:microsoft.com/office/officeart/2018/2/layout/IconVerticalSolidList"/>
    <dgm:cxn modelId="{6A739E9C-CA25-4EF7-8B4E-061C29E07622}" type="presParOf" srcId="{7DD3D720-ADDB-4866-97C5-8710444DB233}" destId="{8D02E3B7-D09D-40EF-9246-D7A6973570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7657-E40A-4CCC-8A05-BF2C4D118BD8}">
      <dsp:nvSpPr>
        <dsp:cNvPr id="0" name=""/>
        <dsp:cNvSpPr/>
      </dsp:nvSpPr>
      <dsp:spPr>
        <a:xfrm>
          <a:off x="0" y="5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DEC5F-2A4C-4917-9DCB-43447AC298B3}">
      <dsp:nvSpPr>
        <dsp:cNvPr id="0" name=""/>
        <dsp:cNvSpPr/>
      </dsp:nvSpPr>
      <dsp:spPr>
        <a:xfrm>
          <a:off x="255029" y="203685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32A6-A08D-4ADD-95DB-B08526EAFB01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25 students per class in Kindergarten</a:t>
          </a:r>
        </a:p>
      </dsp:txBody>
      <dsp:txXfrm>
        <a:off x="937002" y="1903"/>
        <a:ext cx="5576601" cy="811257"/>
      </dsp:txXfrm>
    </dsp:sp>
    <dsp:sp modelId="{2ABDF121-3A09-4E2B-A63F-3A01D1CCC257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C75F-6D5C-4739-AC77-F32DAB2A9C9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31001-B23B-4676-BCC0-D802E694C6C6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32 students per class in elementary grades</a:t>
          </a:r>
        </a:p>
      </dsp:txBody>
      <dsp:txXfrm>
        <a:off x="937002" y="1015975"/>
        <a:ext cx="5576601" cy="811257"/>
      </dsp:txXfrm>
    </dsp:sp>
    <dsp:sp modelId="{77313CD2-84C4-4222-B740-E9715F222763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63777-C86D-42C2-856D-834638D5595A}">
      <dsp:nvSpPr>
        <dsp:cNvPr id="0" name=""/>
        <dsp:cNvSpPr/>
      </dsp:nvSpPr>
      <dsp:spPr>
        <a:xfrm>
          <a:off x="178525" y="2270063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8162-F4F6-4543-966A-1C5894A63FB0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Title I middle school, 30 students per class, 33 in non-Title I MS</a:t>
          </a:r>
        </a:p>
      </dsp:txBody>
      <dsp:txXfrm>
        <a:off x="937002" y="2030048"/>
        <a:ext cx="5576601" cy="811257"/>
      </dsp:txXfrm>
    </dsp:sp>
    <dsp:sp modelId="{1AB3FD30-7500-413E-B158-3D66DD3A07A4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6DE7-BC4E-4A36-A237-E3F8937FCE87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A819-6B93-4355-867B-1CDFF300DB46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34 students per class in high school core academic classes</a:t>
          </a:r>
        </a:p>
      </dsp:txBody>
      <dsp:txXfrm>
        <a:off x="937002" y="3044120"/>
        <a:ext cx="5576601" cy="811257"/>
      </dsp:txXfrm>
    </dsp:sp>
    <dsp:sp modelId="{222A7A53-F869-45F0-BBF5-CFCBE44BD34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CA20E-7C1B-4692-90E5-2C1CFAC3801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E7B0-B447-4B8F-959E-6EA782340F3E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class size caps have not been lowered in 50 YEARS!</a:t>
          </a:r>
        </a:p>
      </dsp:txBody>
      <dsp:txXfrm>
        <a:off x="937002" y="4058192"/>
        <a:ext cx="5576601" cy="811257"/>
      </dsp:txXfrm>
    </dsp:sp>
    <dsp:sp modelId="{95697B57-C402-46FD-B3A8-E2C640594FDC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D968-1ADB-48E3-B54B-14F8F57EDB7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4DAC-4D3E-4C46-B3E0-8BE45A431E9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Even so, hundreds of classes violate the union contractual caps each year</a:t>
          </a:r>
          <a:r>
            <a:rPr lang="en-US" sz="2000" kern="1200" dirty="0"/>
            <a:t>.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A96A-2554-4A7D-9005-91C29BE6282D}">
      <dsp:nvSpPr>
        <dsp:cNvPr id="0" name=""/>
        <dsp:cNvSpPr/>
      </dsp:nvSpPr>
      <dsp:spPr>
        <a:xfrm>
          <a:off x="0" y="1964"/>
          <a:ext cx="10689657" cy="9958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6323D-D1C9-4222-8D11-18763A4F7C2E}">
      <dsp:nvSpPr>
        <dsp:cNvPr id="0" name=""/>
        <dsp:cNvSpPr/>
      </dsp:nvSpPr>
      <dsp:spPr>
        <a:xfrm>
          <a:off x="301246" y="226032"/>
          <a:ext cx="547720" cy="5477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4D88-87CB-4279-AA2A-1E3A6EC5838A}">
      <dsp:nvSpPr>
        <dsp:cNvPr id="0" name=""/>
        <dsp:cNvSpPr/>
      </dsp:nvSpPr>
      <dsp:spPr>
        <a:xfrm>
          <a:off x="1150213" y="196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July 2017, CSM along with 9 NYC parents &amp; AQE filed a complaint with the State Education Commissioner to demand they enforce the C4E and require NYC to lower class size.</a:t>
          </a:r>
        </a:p>
      </dsp:txBody>
      <dsp:txXfrm>
        <a:off x="1150213" y="1964"/>
        <a:ext cx="9539443" cy="995855"/>
      </dsp:txXfrm>
    </dsp:sp>
    <dsp:sp modelId="{6B39AC2E-1413-4B62-9299-E529EB0A9758}">
      <dsp:nvSpPr>
        <dsp:cNvPr id="0" name=""/>
        <dsp:cNvSpPr/>
      </dsp:nvSpPr>
      <dsp:spPr>
        <a:xfrm>
          <a:off x="0" y="1246784"/>
          <a:ext cx="10689657" cy="9958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640F9-0ABC-451B-AD42-5419DD2CA3FE}">
      <dsp:nvSpPr>
        <dsp:cNvPr id="0" name=""/>
        <dsp:cNvSpPr/>
      </dsp:nvSpPr>
      <dsp:spPr>
        <a:xfrm>
          <a:off x="301246" y="1470851"/>
          <a:ext cx="547720" cy="5477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E8456-F419-4074-AEC9-A6BB59063F3C}">
      <dsp:nvSpPr>
        <dsp:cNvPr id="0" name=""/>
        <dsp:cNvSpPr/>
      </dsp:nvSpPr>
      <dsp:spPr>
        <a:xfrm>
          <a:off x="1150213" y="1246784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April 2018, after the Commissioner ruled against us, we followed up with a lawsuit vs. the city and the state in the NYS Supreme Court.</a:t>
          </a:r>
        </a:p>
      </dsp:txBody>
      <dsp:txXfrm>
        <a:off x="1150213" y="1246784"/>
        <a:ext cx="9539443" cy="995855"/>
      </dsp:txXfrm>
    </dsp:sp>
    <dsp:sp modelId="{F2551013-5881-410D-9A5F-DCB9B40194F1}">
      <dsp:nvSpPr>
        <dsp:cNvPr id="0" name=""/>
        <dsp:cNvSpPr/>
      </dsp:nvSpPr>
      <dsp:spPr>
        <a:xfrm>
          <a:off x="0" y="2491603"/>
          <a:ext cx="10689657" cy="9958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CD677-75A8-4C0A-9C2D-6384A1C4A088}">
      <dsp:nvSpPr>
        <dsp:cNvPr id="0" name=""/>
        <dsp:cNvSpPr/>
      </dsp:nvSpPr>
      <dsp:spPr>
        <a:xfrm>
          <a:off x="301246" y="2715670"/>
          <a:ext cx="547720" cy="547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E98F1-E4DE-4B25-8D8C-E402A438237A}">
      <dsp:nvSpPr>
        <dsp:cNvPr id="0" name=""/>
        <dsp:cNvSpPr/>
      </dsp:nvSpPr>
      <dsp:spPr>
        <a:xfrm>
          <a:off x="1150213" y="2491603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Though Judge Henry </a:t>
          </a:r>
          <a:r>
            <a:rPr lang="en-US" sz="1900" kern="1200" dirty="0" err="1"/>
            <a:t>Zwack</a:t>
          </a:r>
          <a:r>
            <a:rPr lang="en-US" sz="1900" kern="1200" dirty="0"/>
            <a:t> ruled that the Commissioner’s decision to allow NYC to increase class size should be given deference, we appealed the case to the Appellate Court in May 2019.</a:t>
          </a:r>
        </a:p>
      </dsp:txBody>
      <dsp:txXfrm>
        <a:off x="1150213" y="2491603"/>
        <a:ext cx="9539443" cy="995855"/>
      </dsp:txXfrm>
    </dsp:sp>
    <dsp:sp modelId="{293FBFC6-D7FD-4104-BD46-5DC1642DBBEC}">
      <dsp:nvSpPr>
        <dsp:cNvPr id="0" name=""/>
        <dsp:cNvSpPr/>
      </dsp:nvSpPr>
      <dsp:spPr>
        <a:xfrm>
          <a:off x="0" y="3736422"/>
          <a:ext cx="10689657" cy="9958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CDEEE-2C92-4849-BE86-DC64BAD990A5}">
      <dsp:nvSpPr>
        <dsp:cNvPr id="0" name=""/>
        <dsp:cNvSpPr/>
      </dsp:nvSpPr>
      <dsp:spPr>
        <a:xfrm>
          <a:off x="301246" y="3960490"/>
          <a:ext cx="547720" cy="5477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915D1-046E-4E0C-A223-8310EB89DA55}">
      <dsp:nvSpPr>
        <dsp:cNvPr id="0" name=""/>
        <dsp:cNvSpPr/>
      </dsp:nvSpPr>
      <dsp:spPr>
        <a:xfrm>
          <a:off x="1150213" y="3736422"/>
          <a:ext cx="9539443" cy="99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95" tIns="105395" rIns="105395" bIns="1053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/>
            <a:t>Hearings were held at the NY Appellate Court in Albany on Monday, January 13, 2020.  </a:t>
          </a:r>
        </a:p>
      </dsp:txBody>
      <dsp:txXfrm>
        <a:off x="1150213" y="3736422"/>
        <a:ext cx="9539443" cy="995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D4CF-CEDC-4DB8-BAEB-63ED28F899C7}">
      <dsp:nvSpPr>
        <dsp:cNvPr id="0" name=""/>
        <dsp:cNvSpPr/>
      </dsp:nvSpPr>
      <dsp:spPr>
        <a:xfrm>
          <a:off x="0" y="7467"/>
          <a:ext cx="6513603" cy="823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0F08E-FF87-4041-8568-3F02C8862CE7}">
      <dsp:nvSpPr>
        <dsp:cNvPr id="0" name=""/>
        <dsp:cNvSpPr/>
      </dsp:nvSpPr>
      <dsp:spPr>
        <a:xfrm>
          <a:off x="249238" y="192851"/>
          <a:ext cx="453603" cy="4531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02BF9-9049-43EF-A4D6-201AD7E2B9AE}">
      <dsp:nvSpPr>
        <dsp:cNvPr id="0" name=""/>
        <dsp:cNvSpPr/>
      </dsp:nvSpPr>
      <dsp:spPr>
        <a:xfrm>
          <a:off x="952080" y="7467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your state legislators urging them to amend the law to relieve DOE’s obligation to provide space for charters in public schools or pay for their rent in private buildings.</a:t>
          </a:r>
          <a:br>
            <a:rPr lang="en-US" sz="1600" kern="1200" dirty="0"/>
          </a:br>
          <a:endParaRPr lang="en-US" sz="1600" kern="1200" dirty="0"/>
        </a:p>
      </dsp:txBody>
      <dsp:txXfrm>
        <a:off x="952080" y="7467"/>
        <a:ext cx="5475985" cy="978415"/>
      </dsp:txXfrm>
    </dsp:sp>
    <dsp:sp modelId="{C1313CAE-DA1C-421C-A8DA-5EED36710DB6}">
      <dsp:nvSpPr>
        <dsp:cNvPr id="0" name=""/>
        <dsp:cNvSpPr/>
      </dsp:nvSpPr>
      <dsp:spPr>
        <a:xfrm>
          <a:off x="0" y="1230486"/>
          <a:ext cx="6513603" cy="823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92DE-F472-4E61-B133-5568FCAA6D26}">
      <dsp:nvSpPr>
        <dsp:cNvPr id="0" name=""/>
        <dsp:cNvSpPr/>
      </dsp:nvSpPr>
      <dsp:spPr>
        <a:xfrm>
          <a:off x="249238" y="1415870"/>
          <a:ext cx="453603" cy="45316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34841-A8BA-4109-ACAA-3AA21DDF1B2E}">
      <dsp:nvSpPr>
        <dsp:cNvPr id="0" name=""/>
        <dsp:cNvSpPr/>
      </dsp:nvSpPr>
      <dsp:spPr>
        <a:xfrm>
          <a:off x="952080" y="1230486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Join us in advocating for specific funding be allocated for class size reduction in next city budget and that the capital plan be expanded.</a:t>
          </a:r>
          <a:br>
            <a:rPr lang="en-US" sz="1600" b="1" i="1" kern="1200" dirty="0"/>
          </a:br>
          <a:endParaRPr lang="en-US" sz="1600" kern="1200" dirty="0"/>
        </a:p>
      </dsp:txBody>
      <dsp:txXfrm>
        <a:off x="952080" y="1230486"/>
        <a:ext cx="5475985" cy="978415"/>
      </dsp:txXfrm>
    </dsp:sp>
    <dsp:sp modelId="{96BF34B5-0A50-4EBB-822A-06B85642CB05}">
      <dsp:nvSpPr>
        <dsp:cNvPr id="0" name=""/>
        <dsp:cNvSpPr/>
      </dsp:nvSpPr>
      <dsp:spPr>
        <a:xfrm>
          <a:off x="0" y="2453505"/>
          <a:ext cx="6513603" cy="823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2C8B-1F90-4517-B3CA-35714FF28BCF}">
      <dsp:nvSpPr>
        <dsp:cNvPr id="0" name=""/>
        <dsp:cNvSpPr/>
      </dsp:nvSpPr>
      <dsp:spPr>
        <a:xfrm>
          <a:off x="249238" y="2638889"/>
          <a:ext cx="453603" cy="45316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478D1-EDAC-43E3-9278-620ED7FA5D14}">
      <dsp:nvSpPr>
        <dsp:cNvPr id="0" name=""/>
        <dsp:cNvSpPr/>
      </dsp:nvSpPr>
      <dsp:spPr>
        <a:xfrm>
          <a:off x="952080" y="2453505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Hall Rally and hearings on class size to come. </a:t>
          </a:r>
        </a:p>
      </dsp:txBody>
      <dsp:txXfrm>
        <a:off x="952080" y="2453505"/>
        <a:ext cx="5475985" cy="978415"/>
      </dsp:txXfrm>
    </dsp:sp>
    <dsp:sp modelId="{DFFC16A2-BA53-4B61-960C-24EE6BB315F6}">
      <dsp:nvSpPr>
        <dsp:cNvPr id="0" name=""/>
        <dsp:cNvSpPr/>
      </dsp:nvSpPr>
      <dsp:spPr>
        <a:xfrm>
          <a:off x="0" y="3676524"/>
          <a:ext cx="6513603" cy="823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CACE2-2C80-46C8-9ABA-A759F263A59E}">
      <dsp:nvSpPr>
        <dsp:cNvPr id="0" name=""/>
        <dsp:cNvSpPr/>
      </dsp:nvSpPr>
      <dsp:spPr>
        <a:xfrm>
          <a:off x="249238" y="3861908"/>
          <a:ext cx="453603" cy="45316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7566-170D-4ECC-9371-98ABC7FD5A3A}">
      <dsp:nvSpPr>
        <dsp:cNvPr id="0" name=""/>
        <dsp:cNvSpPr/>
      </dsp:nvSpPr>
      <dsp:spPr>
        <a:xfrm>
          <a:off x="952080" y="3676524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We’re co-sponsoring a Parent Action Conference with NYC Kids PAC on March 7, 2020 with panels &amp; workshops to explore these issues and more.</a:t>
          </a:r>
        </a:p>
      </dsp:txBody>
      <dsp:txXfrm>
        <a:off x="952080" y="3676524"/>
        <a:ext cx="5475985" cy="978415"/>
      </dsp:txXfrm>
    </dsp:sp>
    <dsp:sp modelId="{D2F3E1F8-C5EB-405C-9166-820813FA06A3}">
      <dsp:nvSpPr>
        <dsp:cNvPr id="0" name=""/>
        <dsp:cNvSpPr/>
      </dsp:nvSpPr>
      <dsp:spPr>
        <a:xfrm>
          <a:off x="0" y="4899543"/>
          <a:ext cx="6513603" cy="8239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40062-E88D-4DA6-8570-FD11C29AFCF9}">
      <dsp:nvSpPr>
        <dsp:cNvPr id="0" name=""/>
        <dsp:cNvSpPr/>
      </dsp:nvSpPr>
      <dsp:spPr>
        <a:xfrm>
          <a:off x="249238" y="5084927"/>
          <a:ext cx="453603" cy="45316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2E3B7-D09D-40EF-9246-D7A697357069}">
      <dsp:nvSpPr>
        <dsp:cNvPr id="0" name=""/>
        <dsp:cNvSpPr/>
      </dsp:nvSpPr>
      <dsp:spPr>
        <a:xfrm>
          <a:off x="952080" y="4899543"/>
          <a:ext cx="5475985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/>
            <a:t>Sign up for our newsletter for updates at </a:t>
          </a:r>
          <a:r>
            <a:rPr lang="en-US" sz="1800" b="1" i="1" kern="1200">
              <a:hlinkClick xmlns:r="http://schemas.openxmlformats.org/officeDocument/2006/relationships" r:id="rId11"/>
            </a:rPr>
            <a:t>www.classsizematters.org</a:t>
          </a:r>
          <a:endParaRPr lang="en-US" sz="1800" kern="1200"/>
        </a:p>
      </dsp:txBody>
      <dsp:txXfrm>
        <a:off x="952080" y="4899543"/>
        <a:ext cx="5475985" cy="97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0.01714</cdr:x>
      <cdr:y>0.8517</cdr:y>
    </cdr:from>
    <cdr:to>
      <cdr:x>0.09825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3183" y="56892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0.37153</cdr:x>
      <cdr:y>0.66667</cdr:y>
    </cdr:from>
    <cdr:to>
      <cdr:x>0.57153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92DFA83-B2FD-4454-8F56-4635EC3A2477}"/>
            </a:ext>
          </a:extLst>
        </cdr:cNvPr>
        <cdr:cNvSpPr txBox="1"/>
      </cdr:nvSpPr>
      <cdr:spPr>
        <a:xfrm xmlns:a="http://schemas.openxmlformats.org/drawingml/2006/main">
          <a:off x="1698625" y="26955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FCC6-7C91-4C2B-8DDF-748FDC948F4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39B9B-E4CA-47B0-8655-E59F95FBB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4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4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1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3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35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2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16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40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9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lasssizematters.org" TargetMode="External"/><Relationship Id="rId2" Type="http://schemas.openxmlformats.org/officeDocument/2006/relationships/hyperlink" Target="http://www.classsizematters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3C66-6C75-42B4-8B46-61F18118B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924" y="866274"/>
            <a:ext cx="8781448" cy="1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E9F8F-6ECA-4B2C-AC5E-D6C2D939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9945" y="3638457"/>
            <a:ext cx="8098055" cy="1619343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l"/>
            <a:r>
              <a:rPr lang="en-US" dirty="0"/>
              <a:t>Leonie Haimson and Emily Carrazana</a:t>
            </a:r>
          </a:p>
          <a:p>
            <a:pPr algn="l"/>
            <a:r>
              <a:rPr lang="en-US" dirty="0"/>
              <a:t>Class Size Matters</a:t>
            </a:r>
          </a:p>
          <a:p>
            <a:pPr algn="l"/>
            <a:r>
              <a:rPr lang="en-US" dirty="0"/>
              <a:t>11/20/19</a:t>
            </a:r>
          </a:p>
          <a:p>
            <a:pPr algn="l"/>
            <a:r>
              <a:rPr lang="en-US" dirty="0">
                <a:hlinkClick r:id="rId2"/>
              </a:rPr>
              <a:t>www.classsizematters.org</a:t>
            </a:r>
            <a:endParaRPr lang="en-US" dirty="0"/>
          </a:p>
          <a:p>
            <a:pPr algn="l"/>
            <a:r>
              <a:rPr lang="en-US" dirty="0">
                <a:hlinkClick r:id="rId3"/>
              </a:rPr>
              <a:t>Info@classsizematters.org</a:t>
            </a:r>
            <a:r>
              <a:rPr lang="en-US" dirty="0"/>
              <a:t>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0" y="1944710"/>
            <a:ext cx="2546776" cy="19899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E5E61-942D-4A84-89FD-7A432ABA2C66}"/>
              </a:ext>
            </a:extLst>
          </p:cNvPr>
          <p:cNvSpPr/>
          <p:nvPr/>
        </p:nvSpPr>
        <p:spPr>
          <a:xfrm>
            <a:off x="3070458" y="1222409"/>
            <a:ext cx="8441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Class Size Trends Citywide &amp; in District 1 </a:t>
            </a:r>
            <a:br>
              <a:rPr lang="en-US" sz="4000" dirty="0"/>
            </a:br>
            <a:r>
              <a:rPr lang="en-US" sz="2800" i="1" dirty="0"/>
              <a:t>plus school overcrowding</a:t>
            </a:r>
            <a:br>
              <a:rPr lang="en-US" sz="2800" i="1" dirty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857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4254BA-3A8A-46C0-80FC-8D7495C80145}"/>
              </a:ext>
            </a:extLst>
          </p:cNvPr>
          <p:cNvGraphicFramePr>
            <a:graphicFrameLocks/>
          </p:cNvGraphicFramePr>
          <p:nvPr/>
        </p:nvGraphicFramePr>
        <p:xfrm>
          <a:off x="489397" y="334852"/>
          <a:ext cx="11011437" cy="613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B08171-784C-4054-B07C-17A4AEA60197}"/>
              </a:ext>
            </a:extLst>
          </p:cNvPr>
          <p:cNvSpPr txBox="1"/>
          <p:nvPr/>
        </p:nvSpPr>
        <p:spPr>
          <a:xfrm>
            <a:off x="2686050" y="6181725"/>
            <a:ext cx="8134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*Only HS students in social studies classes included to avoid double counting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F1CD51-9EAA-4122-B8FB-AEB8BA4D2608}"/>
              </a:ext>
            </a:extLst>
          </p:cNvPr>
          <p:cNvGraphicFramePr>
            <a:graphicFrameLocks/>
          </p:cNvGraphicFramePr>
          <p:nvPr/>
        </p:nvGraphicFramePr>
        <p:xfrm>
          <a:off x="927279" y="333374"/>
          <a:ext cx="10597971" cy="591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09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7DE414-8960-4327-BE76-381481AEEFEB}"/>
              </a:ext>
            </a:extLst>
          </p:cNvPr>
          <p:cNvGraphicFramePr>
            <a:graphicFrameLocks/>
          </p:cNvGraphicFramePr>
          <p:nvPr/>
        </p:nvGraphicFramePr>
        <p:xfrm>
          <a:off x="781050" y="447675"/>
          <a:ext cx="1047750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71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774EA-02AE-4382-85A2-3440B379BEB8}"/>
              </a:ext>
            </a:extLst>
          </p:cNvPr>
          <p:cNvGraphicFramePr>
            <a:graphicFrameLocks/>
          </p:cNvGraphicFramePr>
          <p:nvPr/>
        </p:nvGraphicFramePr>
        <p:xfrm>
          <a:off x="962025" y="619125"/>
          <a:ext cx="1067752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21E-EE4A-4A2F-B0D8-C00AC687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size lawsuit filed in state court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456D27-EBF2-4ACD-8AED-A94F0F1D50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4143" y="1442720"/>
          <a:ext cx="10689657" cy="473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46A4-000F-44B6-9D5E-D1ABE266FE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42720"/>
            <a:ext cx="10515600" cy="4734243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1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64B9-63B3-4B21-957A-98733DC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overcrowding also an issue in many districts including D1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F4E276-4580-4780-8018-5881CCCEC6A3}"/>
              </a:ext>
            </a:extLst>
          </p:cNvPr>
          <p:cNvSpPr/>
          <p:nvPr/>
        </p:nvSpPr>
        <p:spPr>
          <a:xfrm>
            <a:off x="539015" y="2165020"/>
            <a:ext cx="11365787" cy="5293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C4E regs require capital plan be aligned with DOE’s class size reduction plan.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Data in Blue Book shows that last year, there were 524,467 students in NYC schools at 100% utilization or more.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This is 53.2% of all NYC students.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</a:br>
            <a:endParaRPr lang="en-US" sz="2800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</a:rPr>
              <a:t>Though in some districts, there would be space to lower class size right now.</a:t>
            </a: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4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7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525A88-2FEB-43D5-86EB-BFF2EE94A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876832"/>
              </p:ext>
            </p:extLst>
          </p:nvPr>
        </p:nvGraphicFramePr>
        <p:xfrm>
          <a:off x="742949" y="609599"/>
          <a:ext cx="10658475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100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C22B-64BF-4F63-8393-829B8BD3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you can help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0292B43-84FF-4FD2-B87B-3DDE7D9610B0}"/>
              </a:ext>
            </a:extLst>
          </p:cNvPr>
          <p:cNvGraphicFramePr/>
          <p:nvPr/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4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4E25A-D01C-4A18-9FFC-392CC685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11903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the UFT contractual class sizes limits?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27E7A8-A869-4677-B68B-E4F6DDF17E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04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47730" y="389586"/>
          <a:ext cx="11273306" cy="616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47730" y="5632016"/>
            <a:ext cx="8822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*the lower figure uses 33 students as class size cap for non-Title I MS; the higher figure uses 30 as cap for Title I MS.  </a:t>
            </a:r>
          </a:p>
        </p:txBody>
      </p:sp>
    </p:spTree>
    <p:extLst>
      <p:ext uri="{BB962C8B-B14F-4D97-AF65-F5344CB8AC3E}">
        <p14:creationId xmlns:p14="http://schemas.microsoft.com/office/powerpoint/2010/main" val="138134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177311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gradually reduce class sizes in all grades over five years in three grade spans.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116041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B8CAF9-1DCC-4C62-B703-736CCB45A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450577"/>
              </p:ext>
            </p:extLst>
          </p:nvPr>
        </p:nvGraphicFramePr>
        <p:xfrm>
          <a:off x="798489" y="515154"/>
          <a:ext cx="10599313" cy="591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0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0281"/>
              </p:ext>
            </p:extLst>
          </p:nvPr>
        </p:nvGraphicFramePr>
        <p:xfrm>
          <a:off x="746975" y="553792"/>
          <a:ext cx="10612191" cy="589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30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91210F-50DF-475E-A9E5-C9B24DE975DB}"/>
              </a:ext>
            </a:extLst>
          </p:cNvPr>
          <p:cNvGraphicFramePr>
            <a:graphicFrameLocks/>
          </p:cNvGraphicFramePr>
          <p:nvPr/>
        </p:nvGraphicFramePr>
        <p:xfrm>
          <a:off x="1124485" y="484166"/>
          <a:ext cx="10515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9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1C98B6-71D9-45E4-8CFC-81BBE7DFFD31}"/>
              </a:ext>
            </a:extLst>
          </p:cNvPr>
          <p:cNvSpPr/>
          <p:nvPr/>
        </p:nvSpPr>
        <p:spPr>
          <a:xfrm>
            <a:off x="1057977" y="2392472"/>
            <a:ext cx="94878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i="1" dirty="0">
                <a:latin typeface="+mj-lt"/>
              </a:rPr>
              <a:t>The total number of students in classes of 30 or more citywide has also substantially increased since 2007.</a:t>
            </a:r>
          </a:p>
          <a:p>
            <a:endParaRPr lang="en-US" sz="3200" i="1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i="1" dirty="0">
                <a:latin typeface="+mj-lt"/>
              </a:rPr>
              <a:t>This year there were about 325,000 NYC public school students in classes of 30 or more. </a:t>
            </a:r>
            <a:endParaRPr lang="en-US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511" y="817125"/>
            <a:ext cx="106226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+mj-lt"/>
              </a:rPr>
              <a:t>But average class sizes only tell part of the story!</a:t>
            </a:r>
          </a:p>
        </p:txBody>
      </p:sp>
    </p:spTree>
    <p:extLst>
      <p:ext uri="{BB962C8B-B14F-4D97-AF65-F5344CB8AC3E}">
        <p14:creationId xmlns:p14="http://schemas.microsoft.com/office/powerpoint/2010/main" val="284262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832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                </vt:lpstr>
      <vt:lpstr>What are the UFT contractual class sizes limits? </vt:lpstr>
      <vt:lpstr>PowerPoint Presentation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gradually reduce class sizes in all grades over five years in three grade spans.  3. In 2007, NYC submitted a 5-yr plan to reduce class sizes to no more than 20 in grades K-3; 23 in grades 4-8 and 25 in core HS classes.  4.  Yet instead of decreasing, class sizes increased sharply, starting in 2008.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size lawsuit filed in state court</vt:lpstr>
      <vt:lpstr>School overcrowding also an issue in many districts including D1</vt:lpstr>
      <vt:lpstr>PowerPoint Presentation</vt:lpstr>
      <vt:lpstr>How you can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size data 2019</dc:title>
  <dc:creator>leonie haimson</dc:creator>
  <cp:lastModifiedBy>Peter LaChance</cp:lastModifiedBy>
  <cp:revision>41</cp:revision>
  <dcterms:created xsi:type="dcterms:W3CDTF">2019-11-18T17:45:16Z</dcterms:created>
  <dcterms:modified xsi:type="dcterms:W3CDTF">2020-09-23T15:49:27Z</dcterms:modified>
</cp:coreProperties>
</file>