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21"/>
  </p:normalViewPr>
  <p:slideViewPr>
    <p:cSldViewPr snapToGrid="0" snapToObjects="1">
      <p:cViewPr varScale="1">
        <p:scale>
          <a:sx n="97" d="100"/>
          <a:sy n="97" d="100"/>
        </p:scale>
        <p:origin x="6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Users/tita/Dropbox/Class%20Size%20Matters%20Team%20Folder/Data%20and%20Reports/Class%20Size%20Data/2016-17ClassSizeAverageTrend_District_CHAR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/Users/tita/Dropbox/Class%20Size%20Matters%20Team%20Folder/Data%20and%20Reports/Class%20Size%20Data/2016-17ClassSizeAverageTrend_District_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D1 K-3 Class size trend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'D1'!$A$8</c:f>
              <c:strCache>
                <c:ptCount val="1"/>
                <c:pt idx="0">
                  <c:v>C4E Goals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2.17787271030865E-17"/>
                  <c:y val="0.020259577835064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'D1'!$B$7:$L$7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'D1'!$B$8:$L$8</c:f>
              <c:numCache>
                <c:formatCode>General</c:formatCode>
                <c:ptCount val="11"/>
                <c:pt idx="0">
                  <c:v>21.0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</c:v>
                </c:pt>
                <c:pt idx="5">
                  <c:v>19.9</c:v>
                </c:pt>
                <c:pt idx="6">
                  <c:v>19.9</c:v>
                </c:pt>
                <c:pt idx="7">
                  <c:v>19.9</c:v>
                </c:pt>
                <c:pt idx="8">
                  <c:v>19.9</c:v>
                </c:pt>
                <c:pt idx="9">
                  <c:v>19.9</c:v>
                </c:pt>
                <c:pt idx="10">
                  <c:v>19.9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'D1'!$A$9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'D1'!$B$7:$L$7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'D1'!$B$9:$L$9</c:f>
              <c:numCache>
                <c:formatCode>General</c:formatCode>
                <c:ptCount val="11"/>
                <c:pt idx="0">
                  <c:v>21.0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'D1'!$A$10</c:f>
              <c:strCache>
                <c:ptCount val="1"/>
                <c:pt idx="0">
                  <c:v>D1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'D1'!$B$7:$L$7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'D1'!$B$10:$L$10</c:f>
              <c:numCache>
                <c:formatCode>General</c:formatCode>
                <c:ptCount val="11"/>
                <c:pt idx="0">
                  <c:v>17.2</c:v>
                </c:pt>
                <c:pt idx="1">
                  <c:v>18.7</c:v>
                </c:pt>
                <c:pt idx="2">
                  <c:v>19.2</c:v>
                </c:pt>
                <c:pt idx="3">
                  <c:v>19.3</c:v>
                </c:pt>
                <c:pt idx="4">
                  <c:v>19.6</c:v>
                </c:pt>
                <c:pt idx="5">
                  <c:v>21.1</c:v>
                </c:pt>
                <c:pt idx="6">
                  <c:v>21.0</c:v>
                </c:pt>
                <c:pt idx="7" formatCode="0.0">
                  <c:v>21.63</c:v>
                </c:pt>
                <c:pt idx="8" formatCode="0.0">
                  <c:v>21.39864864864865</c:v>
                </c:pt>
                <c:pt idx="9">
                  <c:v>21.5</c:v>
                </c:pt>
                <c:pt idx="10" formatCode="0.0">
                  <c:v>20.86301369863014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1955849344"/>
        <c:axId val="-1955844928"/>
      </c:lineChart>
      <c:catAx>
        <c:axId val="-19558493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55844928"/>
        <c:crosses val="autoZero"/>
        <c:auto val="1"/>
        <c:lblAlgn val="ctr"/>
        <c:lblOffset val="100"/>
        <c:noMultiLvlLbl val="0"/>
      </c:catAx>
      <c:valAx>
        <c:axId val="-1955844928"/>
        <c:scaling>
          <c:orientation val="minMax"/>
          <c:max val="25.0"/>
          <c:min val="16.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55849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3048330531375"/>
          <c:y val="0.896055858180677"/>
          <c:w val="0.393903245398329"/>
          <c:h val="0.1039441418193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D1 4-8th Class size trend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0459702727376469"/>
          <c:y val="0.144550213083254"/>
          <c:w val="0.947785765909696"/>
          <c:h val="0.639837677514365"/>
        </c:manualLayout>
      </c:layout>
      <c:lineChart>
        <c:grouping val="standard"/>
        <c:varyColors val="0"/>
        <c:ser>
          <c:idx val="0"/>
          <c:order val="0"/>
          <c:tx>
            <c:strRef>
              <c:f>'D1'!$A$15</c:f>
              <c:strCache>
                <c:ptCount val="1"/>
                <c:pt idx="0">
                  <c:v>C4E Goals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0.0"/>
                  <c:y val="0.013108686910057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'D1'!$B$14:$L$14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'D1'!$B$15:$L$15</c:f>
              <c:numCache>
                <c:formatCode>General</c:formatCode>
                <c:ptCount val="11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'D1'!$A$16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'D1'!$B$14:$L$14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'D1'!$B$16:$L$16</c:f>
              <c:numCache>
                <c:formatCode>General</c:formatCode>
                <c:ptCount val="11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26.66262338966032</c:v>
                </c:pt>
                <c:pt idx="9">
                  <c:v>26.7</c:v>
                </c:pt>
                <c:pt idx="10">
                  <c:v>26.6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'D1'!$A$17</c:f>
              <c:strCache>
                <c:ptCount val="1"/>
                <c:pt idx="0">
                  <c:v>D1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4"/>
              <c:layout>
                <c:manualLayout>
                  <c:x val="0.0"/>
                  <c:y val="0.0052434747640228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0"/>
                  <c:y val="-0.02097389905609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00120772946859903"/>
                  <c:y val="0.02097389905609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.00120772946859886"/>
                  <c:y val="0.031460848584137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'D1'!$B$14:$L$14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'D1'!$B$17:$L$17</c:f>
              <c:numCache>
                <c:formatCode>General</c:formatCode>
                <c:ptCount val="11"/>
                <c:pt idx="0">
                  <c:v>21.0</c:v>
                </c:pt>
                <c:pt idx="1">
                  <c:v>20.4</c:v>
                </c:pt>
                <c:pt idx="2">
                  <c:v>20.2</c:v>
                </c:pt>
                <c:pt idx="3">
                  <c:v>20.1</c:v>
                </c:pt>
                <c:pt idx="4">
                  <c:v>20.6</c:v>
                </c:pt>
                <c:pt idx="5">
                  <c:v>23.0</c:v>
                </c:pt>
                <c:pt idx="6">
                  <c:v>23.2</c:v>
                </c:pt>
                <c:pt idx="7" formatCode="0.0">
                  <c:v>22.65</c:v>
                </c:pt>
                <c:pt idx="8" formatCode="0.0">
                  <c:v>24.27848101265823</c:v>
                </c:pt>
                <c:pt idx="9">
                  <c:v>24.7</c:v>
                </c:pt>
                <c:pt idx="10" formatCode="0.0">
                  <c:v>22.41666666666667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1990636224"/>
        <c:axId val="-1991884256"/>
      </c:lineChart>
      <c:catAx>
        <c:axId val="-19906362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91884256"/>
        <c:crosses val="autoZero"/>
        <c:auto val="1"/>
        <c:lblAlgn val="ctr"/>
        <c:lblOffset val="100"/>
        <c:noMultiLvlLbl val="0"/>
      </c:catAx>
      <c:valAx>
        <c:axId val="-1991884256"/>
        <c:scaling>
          <c:orientation val="minMax"/>
          <c:max val="27.0"/>
          <c:min val="19.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90636224"/>
        <c:crosses val="autoZero"/>
        <c:crossBetween val="between"/>
        <c:minorUnit val="0.4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768153980752"/>
          <c:y val="0.889806078038525"/>
          <c:w val="0.400463692038495"/>
          <c:h val="0.110193921961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22401-6697-6044-B437-ED374E706267}" type="datetimeFigureOut">
              <a:rPr lang="en-US" smtClean="0"/>
              <a:t>1/6/17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5FAC3-D721-6745-87A8-F7B7FE90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57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10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08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2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36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4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572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96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3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4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2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4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84962" y="3244334"/>
            <a:ext cx="465153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/>
              <a:t>District </a:t>
            </a:r>
            <a:r>
              <a:rPr lang="en-US" sz="9600" dirty="0" smtClean="0"/>
              <a:t>1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809142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District 1, average K-3 class sizes fell  by .6 students per class ; 1 student above CE4 goals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070956" y="1690688"/>
          <a:ext cx="10690737" cy="5014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class size grades 4-8 fell significantly by 2.3 students per class; .5 students below C4E goals.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844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6371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59</Words>
  <Application>Microsoft Macintosh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PowerPoint Presentation</vt:lpstr>
      <vt:lpstr>In District 1, average K-3 class sizes fell  by .6 students per class ; 1 student above CE4 goals</vt:lpstr>
      <vt:lpstr>Average class size grades 4-8 fell significantly by 2.3 students per class; .5 students below C4E goals.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Martha Chavez</dc:creator>
  <cp:lastModifiedBy>Martha Chavez</cp:lastModifiedBy>
  <cp:revision>4</cp:revision>
  <dcterms:created xsi:type="dcterms:W3CDTF">2017-01-06T21:21:22Z</dcterms:created>
  <dcterms:modified xsi:type="dcterms:W3CDTF">2017-01-06T21:46:46Z</dcterms:modified>
</cp:coreProperties>
</file>